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13" r:id="rId3"/>
    <p:sldMasterId id="2147483726" r:id="rId4"/>
    <p:sldMasterId id="2147483739" r:id="rId5"/>
    <p:sldMasterId id="2147483752" r:id="rId6"/>
    <p:sldMasterId id="2147483765" r:id="rId7"/>
    <p:sldMasterId id="2147483791" r:id="rId8"/>
    <p:sldMasterId id="2147484931" r:id="rId9"/>
    <p:sldMasterId id="2147486289" r:id="rId10"/>
    <p:sldMasterId id="2147486491" r:id="rId11"/>
    <p:sldMasterId id="2147487121" r:id="rId12"/>
  </p:sldMasterIdLst>
  <p:notesMasterIdLst>
    <p:notesMasterId r:id="rId76"/>
  </p:notesMasterIdLst>
  <p:sldIdLst>
    <p:sldId id="256" r:id="rId13"/>
    <p:sldId id="257" r:id="rId14"/>
    <p:sldId id="259" r:id="rId15"/>
    <p:sldId id="260" r:id="rId16"/>
    <p:sldId id="261" r:id="rId17"/>
    <p:sldId id="262" r:id="rId18"/>
    <p:sldId id="264" r:id="rId19"/>
    <p:sldId id="265" r:id="rId20"/>
    <p:sldId id="266" r:id="rId21"/>
    <p:sldId id="267" r:id="rId22"/>
    <p:sldId id="268" r:id="rId23"/>
    <p:sldId id="274" r:id="rId24"/>
    <p:sldId id="269" r:id="rId25"/>
    <p:sldId id="270" r:id="rId26"/>
    <p:sldId id="271" r:id="rId27"/>
    <p:sldId id="272" r:id="rId28"/>
    <p:sldId id="275" r:id="rId29"/>
    <p:sldId id="277" r:id="rId30"/>
    <p:sldId id="288" r:id="rId31"/>
    <p:sldId id="289" r:id="rId32"/>
    <p:sldId id="290" r:id="rId33"/>
    <p:sldId id="291" r:id="rId34"/>
    <p:sldId id="276" r:id="rId35"/>
    <p:sldId id="292" r:id="rId36"/>
    <p:sldId id="278" r:id="rId37"/>
    <p:sldId id="285" r:id="rId38"/>
    <p:sldId id="322" r:id="rId39"/>
    <p:sldId id="323" r:id="rId40"/>
    <p:sldId id="279" r:id="rId41"/>
    <p:sldId id="282" r:id="rId42"/>
    <p:sldId id="293" r:id="rId43"/>
    <p:sldId id="294" r:id="rId44"/>
    <p:sldId id="295" r:id="rId45"/>
    <p:sldId id="296" r:id="rId46"/>
    <p:sldId id="297" r:id="rId47"/>
    <p:sldId id="324" r:id="rId48"/>
    <p:sldId id="326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287" r:id="rId74"/>
    <p:sldId id="32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F824B4-1106-477F-93E2-53A0D28AFF3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0D6724-7AF8-42DF-A220-C3B65A6C89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2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7DC9-DE56-4FFE-92CB-C92D51DB983D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763D23-A15A-4DA7-93A6-37467283D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22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4831-63FA-4D20-A2DF-BE109475284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EA647-82C8-454A-BC46-25FB81E91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38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7A06B-BC83-4C7D-B517-BE6A9E1BCE02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F1C8E-1E61-4BB3-B6FC-3D1F3B037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9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549C4C-92FF-4BF2-B5F0-7895DDFF5B32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82C7C-8702-42E5-8666-3DC10F9C0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06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D43BFD-433C-4A2B-B5E9-4D61C7AB206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642D5-965D-496A-8DFF-9FAFAE149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14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F461-B433-4356-8BCB-E0BAD797B538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75F5-DF50-4B81-98B6-BC0440D53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3311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095920-429F-48B9-85C7-05E7E004A63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DEDBA-8A49-43E3-9495-111C6FCF1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87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ACB346-DC28-4035-9749-D02928C827A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2202C-6894-4316-8389-D4DA1D3EB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439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33FC-EC36-4FB5-B585-6D982860903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6CA95-8365-42B3-8A63-FA1E5ECB0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766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03D1-8200-406E-A0C7-1DB0B16B7AFA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CC3A1-299F-4B3B-9FCD-968F02574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023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9354-E77F-4C1A-AD07-0C3A09DD8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6444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806E-B7B7-428D-9F29-56D48C16621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CB01A-2795-4741-A11F-F8A6B0074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8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9F8F-61A6-4274-9A6B-7BE7F529407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55E9A-18F3-482B-8CD0-917DA464C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381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D55CA-EC06-4189-A8FB-A97B5430795D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BCE1-0870-45A4-8D4B-F0BA033F5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42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FEC2-B204-4935-93C7-3503C02FD3DA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1A9D1-F244-458A-A968-685727C0C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8200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DC92-BFAE-432F-A9FE-6A656F32E238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EA39-73D2-439B-B929-C32BF9527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1638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8BF6-2062-4D9C-BA6F-C5292DE2A4AB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9DA5A-9BA8-4D88-933B-A0A15CCD9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2502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598E-2105-4568-BF91-7074F34CBF7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93AA-A0A4-418D-A55B-CC9812AB9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094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6B3F-6AF1-47D1-9237-8F1AB4BB0C5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18F5-7031-44C8-8A08-FACA71339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0438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8399-9BC4-49C9-9232-33E618E02E7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8FE61-F8FF-4F8B-8DAE-B4D7CD22C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7043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64EB-2BD0-4AEB-8E90-1EE5107B7968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24004-44CE-4DC9-BBDF-6DDE5B58E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2672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028B-C98E-4C88-AB0D-36DFB356CDAE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65C91-D96E-4052-A1D5-9BC7DFCA1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6231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8B5EA-E383-4705-B466-FFD34BFDA82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5417C-35FB-4B7C-9098-DC718D0B7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96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6398C-9DE9-4092-82FD-17969A819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6700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946150"/>
            <a:ext cx="5708650" cy="338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041066-0F35-44C8-A9A4-D567DC4D87D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4494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9967-A587-4956-82DB-BE5913230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9000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B154AF8-1546-4BD9-8006-2EBB9375DE2E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64C0CF66-ADC6-4B03-862A-B134DED0A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436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E826-1173-47D5-B174-15567053E22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71D2E-AAEA-4ADE-A0D3-1EA1EBAE2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7391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80A8-226D-454B-938F-AD5A47846DFC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3FB3BC98-89DB-44EC-B4A3-0981A556F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5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E1EB-B621-4127-AA8C-50404BFFFE4E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5973D-C216-494E-9334-960D0EBDA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9427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AA60-EEF9-49E3-A98F-960B59A29CD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F6439-19AD-423A-AC94-2F13A142F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2398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F414-A70D-455C-9915-52CD7A9F9B3E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3A8B3-BA4E-4973-BD06-3CF06BAB2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707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84AA-6810-4BB2-9932-716EF2FFB846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49EA-9DD2-4DF5-9E26-3AA3FE656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3101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4D3F-153B-47FC-9A83-18D55EF9EC1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DDE5-7DF0-4225-9094-880EA77F2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1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CC94-6A2F-4C8E-B189-7B452342757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50CB33C-529A-48DF-A312-55DBD8AFB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015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6CC6-38D0-4ACF-A4C0-0CC6528ED5C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FA8E5-CDCE-481E-B265-C72BA05C2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76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8323-E648-46AD-88C3-C69F41101B0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A09D5-E40B-4191-B89D-F0FAB58C3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6683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E02B-FAFF-4C19-B571-CFC1F63B6E1D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61520-60D6-472E-AAA9-4200B87B0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7771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0F0446-1E3F-46E6-B542-6A6E8ED9666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0D4B335-E0D2-4899-B2D8-96CFC318A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57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C5C753-CD45-4BC6-A476-F5DFE7787B1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6D1326C-6DA8-4A1A-8D2D-85626FF70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2535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8E63EE-7AEB-4B07-BBF4-32B352CCB04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D26397-1218-45BE-80A9-D0BCCF2B8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4502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BC18CB-E54B-4258-A653-5E6EF8B3466B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C94871F-3DFD-4E04-87BF-9D1B195D9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7039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EB3FA7-7633-4776-A5D9-C14DBF6DCFF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E57524D-E05C-41BC-B5D0-C1A63F94A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4555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A1563E-9A65-405F-8DC8-4F4EDFFA333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61E7FE3-C1E2-4EF3-9FB3-D4091D1F7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006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71A4AA-51C4-47E3-9345-2631CBEC1BDC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9A5E272-140A-4732-9C6D-E61976EA7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76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B130-26E8-45BA-8043-1D6073A5F4C8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C1B2AE0-34C3-4781-9FB6-7A8939297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64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502730-9F28-4CDD-B8B6-FFE9185945E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CD0FB19-22DB-4BC6-816A-A9D610160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4664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00DDF2-EB12-4EA5-9A02-E5EEEFB63F8C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2544B49-3E76-41E7-8DB5-003C76314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9961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29242F-92A2-4DB1-B869-AA3FD67D31EC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C9C19A1-F4C9-41B6-A0A9-4DB04C887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4324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733574-59DD-4B40-96AC-6D69F48B552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1994D6F-6868-4C4B-9AC6-7ABC63707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689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6EB1-26D7-49B9-A29B-6150E047815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03B3ADD-E05C-4900-876D-8EC25C2C8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569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00EEE-02F2-487A-8C11-B459296EC00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6C604-AE41-4BF0-AF1F-D6DD86F4D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33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PH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46BF-6202-4B73-9494-26803DB1740B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B08436A-0D0F-4FD8-960C-D2F258892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11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4CCC-5FBF-427D-A88F-EF0C21000946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093D9F4-94A5-4B69-8CFB-83BB9E1C5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83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0E46-6813-45C4-B045-CB65B1095F6B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BA5EC0-9ACF-49EE-B1A1-19006BD54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93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BD02-3951-45DC-97DF-620EE41DBADD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088D-869E-46A1-A3E9-24DC3BF2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1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1BB2D2F-CF12-4B47-BAB5-109B2ED2D6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4364-3B5D-4DEF-BF9D-E333CFC5FBEB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0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51BC471-5D28-4DE8-959F-0110B17AF8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BAEE3-653E-4F58-A929-F1500EC687B2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14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B14C-57DF-4E88-8024-E2A81944D02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EC1A6-D703-483B-831E-7B9AE1012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157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4CAE8FF-C919-4810-AFCC-E80B922B3C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8BFD-9F19-4BCC-99B8-FBF400F13D4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49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A5F08-8662-491D-9ECB-926E5C3BF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509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EA5C0E1-CDDF-4905-A1D0-CDB16B4676E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650F3837-5D20-4D70-890E-E38B260937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2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6085-BFF2-4C6A-BD99-5E13F94B11E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31E42-881D-4BD9-84E4-FC31C7EF6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684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18F6D40-88A6-4E5C-96CE-8FB2CB802E0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57227CE-E0F7-43D5-AB6D-472F9276F2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8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F28CD8-9273-44B7-A6E3-F46C04454B7D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746B9BE2-5231-4DC7-A508-6CC9A6E26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915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3A1209-2CC3-4479-B01D-DAF3AEA5D36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A43D5F76-1055-4A11-976E-96F1316F1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58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4F64-D0DC-44A5-9015-EE26474C2C4A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443B9-7662-4107-B3E8-F77F147B2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42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59CC33-592F-4A03-A230-C8A057301DE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216C9-CEAC-4AD5-AD10-B445CCBB9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93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E601-D861-4843-8152-679FB23216DC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EB64-2375-4C3E-B057-C5402E21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014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7001154-5350-4B6D-9D30-29666A6F194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7C84AA29-615F-41D5-BAC7-F9096C381A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5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78AAA4B-B228-43C1-B14C-A317DE6612AC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3F57C695-1B63-4758-B829-6879DA2C56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29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EEA5-1024-4962-BDF3-F20263BFFDB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8846-3B0A-43EE-A59F-1DC4C278D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431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9F2A-5CE9-43E2-B681-63A82C97A9E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84081-E671-40D6-8A83-7B62CE454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829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194E9-B5E8-44B9-817B-CE69873B5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97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B6A733-A192-4DA0-9668-5AF5E1E06C1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C3307-13E3-4D44-A9E6-AC27FF305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37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A89E-D6D2-4346-B4FA-E077EEE24D3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6B9E2-924A-499C-A841-4DA271000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1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5FD255-C5CD-41FF-AC78-0F517E2FB3D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2197E-6E81-406E-A297-82E04E156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5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6C8F-90EE-4BC4-87FC-E8E2D49DDAB6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C1DD7-0149-4C4D-97C4-EF93DCD1D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244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7D5C-7CF7-4B7C-8C22-543C00EA025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33E7F-4561-456A-841D-F3A773DEE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757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C981DE-0F32-49EB-B6E5-05D1EA4A4A28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75EB2-FCBF-44CF-B9B8-F6036B663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300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2A7C-BB01-4614-9606-DFFE85BF062E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1BCE2-FF34-4DEF-AD1C-8C5C033A8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028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2B3D3A-8E52-40F8-9B73-C2CEFB788BC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44C15-2168-428A-8189-B556979DE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597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31211D-367D-4579-B68A-4CAD5B9BE8E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00B8C-77BB-4CBF-AB06-DFF5B3C7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824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3C23D9-B2C7-4CC3-8F46-D98384C8818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F3AB5-09DF-46F4-9BA9-72F0315AB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370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7BB5-7B1A-44FA-8358-AFBA81D0E1B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81D79-2B7E-4C29-AD53-0F5766678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570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09F4-3200-416B-8644-C923335C02BD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5139-C057-481E-AC7B-DE23EF8EB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771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D9631-71BB-4C3C-AD5C-F5B9EC22B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666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4409-E6BA-4D86-A0BD-FEA4897A72CA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E41101-3FDD-4116-B78B-A876B1E9D2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A0CC57-9DC5-4DCF-BDD6-EF420A5D4A0A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9BA74-7343-4049-818D-1BF1DD10AC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0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AC75-B980-41FC-8ED9-25E928C6EDE6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EA24-4322-453B-906E-122809BCF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992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E095-A4DA-4187-AD7F-5C2A3F166BC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A3ED-2CFE-4556-A523-184BB875F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51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5B77-2A13-4676-818A-0B3347ECC6DC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DB40-5856-4058-AFA2-0CAA347AE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77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D54BC0-80FC-429B-A472-5105D295E9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358C-0551-4AF8-9E34-FFF88B16AD7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0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1A45-A5E4-451D-B867-EB94FD69602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28646-F0EF-440F-B64A-535209DD3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43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02D4-3BA2-402F-87C3-9617D0FFAF4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5BB15-0D46-4AFF-A867-583F427A0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147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59C0-1B73-4CB5-A356-9FA2022CD3DB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0B3F-F420-4A6B-9820-56FB17470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191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0CA7-0D96-4A77-8A02-17322E3F4458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3786E-295D-464A-A24E-CEE3F1A31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261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57A9-5C76-4EE7-897A-74DE88C009A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4BD2-2C85-43C1-8E48-71443E993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363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A432-9BA8-4DED-9AC4-71733948FB6E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07666-94E7-4A73-AC48-45DCDCC54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0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ED19-BC3D-49AD-BD26-C1C0C537721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07DDB-EC89-4944-9A34-DC968904E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300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9D2B9-0589-463F-9544-2E7EDC149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921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CC11-542A-4799-B2CE-80016081A1D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E132013-EBCD-42E8-9C4D-6CF96F892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4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06C864-B63E-486C-86EB-BD08DB94018A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FB2E32-C035-4D8B-912D-A90C453749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51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F4D6-E7B2-452B-948C-714A25E1B09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AC1437B-B01E-475E-9A53-1D43274D6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192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F72B-6B1F-4B99-8589-67868C3EC085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E7948-2913-40A7-85C9-EF5540042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862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0918-6615-4545-B2E8-5FCC347E382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8FD51-1290-4117-AE26-C1A81560F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6708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920573-F695-4A05-AE41-19C117A3187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0690C5-AFA7-4167-A98E-E5D2D94FD8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2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F2BD-F1B9-4D92-A312-1044EADB12D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B6F9-A897-4FE0-9DEE-9B4594240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2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76E4C1-A810-4CA8-8908-88360D444EE5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4B792-DA76-4F18-91EC-7375FE59CC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04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896EA9-328B-4615-A1ED-21DF8A03F66D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73531D-2601-4809-873C-ED760AB2A6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3429-FE3D-4893-BC25-07EC7F268305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B2D0-541A-4290-9F90-41B7845FB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179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32AE-A4AD-4A89-8819-DD50FA7F731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9DF7E-3615-4D39-98E8-F944871FE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813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8987-4674-4458-A25B-E6806C592D8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8C878-E2E6-462D-8C8C-83622B3C4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70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CF7C3-4364-4F3E-8E3E-5D573EB47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632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2F60-D93C-4B1D-A40D-B681BECB67C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A3BB-99D7-4416-8510-02A529F0F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719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8E9D-6128-4E64-8CE9-A9A2C52D3EC2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DA1B-7CFA-46FD-92D7-89B76A83D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383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4D42-EB08-4482-A67A-55629CF5991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0500-CE98-4FC4-94B3-978CA66B3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1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FC40-02B4-4B91-A8BA-6EA76AA9B0F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E173C-9479-446D-A541-4CEBE424B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39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7FB2-8352-4111-9CEE-432C0115253A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F200B-F517-49C7-817B-4E60E23FB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541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2743-1F3A-42AC-A088-852C75165F9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1F378-4DE0-4ACE-A363-BC8676CEE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2724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29E6-5419-4253-82AE-ED74ACDBA95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BFF34-03E6-472D-880B-9459D2B9C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2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006A-1024-4CB9-9E30-D692AE224B6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9068C-4352-4C67-AAF0-89D35986B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72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EECB-AE08-415A-99F6-5DD0377B5C1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A6F81AF9-218A-472E-BEF6-D4D683808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0157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08A3-9053-420F-A77C-16A78E2C6F1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6EA8-FA01-431D-8D7A-FCE51F01B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2894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864E-2635-4D3B-85F2-D0ACF3899E0E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9333B-77D0-4CCD-8507-50FAC8A09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8741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F641-95E1-4148-ABBD-02CA641DEAB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E2D94-C7A9-4FDF-8882-6A7134821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205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2F304-EB3A-47FB-AD2C-3F1405219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943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82EF89F-18F4-4D5D-917A-A25B5F22DE7A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0B70F-0922-4B09-AFC2-417359825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4332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EA5F-E7AD-4885-BC9C-C776A7E1C06C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8F1A5-4AF3-4FF7-A272-6F2388C09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093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2FA67-D2AC-4320-8A63-4AE7BF65536B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012A1-126E-4ED3-98F0-F5DDDCDEE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82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AEEABF-A4FA-4DD1-BB4F-4CAE150E2325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963B6-EED9-4114-A40B-D6143E71F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24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F6C7C1-E850-44C2-AD71-0911B27A39FD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622B0-AE3F-4E2A-ACB4-2FED0934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097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D170-102D-4495-AC53-10BD1CB0359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BB23-B22D-49E7-9119-7B50E424B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3985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16BC5D-C98E-4EC1-8E88-2FF086EF029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CDD0E-C099-4201-BA9B-95563FD72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780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94B6-1DB8-4C69-BBDA-27CBD2B618F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D3C64-FB24-404D-8ED9-B17695C45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995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FD30EF-9B07-4CDC-BBE2-A871F325ACDF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628F4-1D63-466C-8492-E1A5023CB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269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D8CFA90-1E14-4070-98C2-3D7735D0D49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299B-171F-439E-84EB-F583DCC87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348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AD6B-66AB-407A-ADA0-E7380BDC082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2FB52-702A-47F8-8F3A-65820867B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5973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FF9A-1E94-43D6-A2F3-EDC42D23B4E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9ACA-5D31-4309-9108-509451338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4873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28DE-1ADB-49FA-8E14-6E9091F19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275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083C52-19EA-4D9B-A176-38936D6E56BB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27A9E-E1B9-4AEC-A70D-2ACD0E4C9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3243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53AC-D4A3-422C-AF6F-31A0D3A560C1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15744-FBE4-464C-B500-C4706004D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4360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38A4B7-493C-4580-A87C-B4E911251D45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DD09A-3925-4B30-BAAE-E1CBFD901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111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11A1987D-0CF2-4959-85B7-A5EA2C708654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FE8A2672-600C-4657-B0C6-652D32C1B5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0" r:id="rId1"/>
    <p:sldLayoutId id="2147487902" r:id="rId2"/>
    <p:sldLayoutId id="2147487903" r:id="rId3"/>
    <p:sldLayoutId id="2147487904" r:id="rId4"/>
    <p:sldLayoutId id="2147487961" r:id="rId5"/>
    <p:sldLayoutId id="2147487962" r:id="rId6"/>
    <p:sldLayoutId id="2147487905" r:id="rId7"/>
    <p:sldLayoutId id="2147487906" r:id="rId8"/>
    <p:sldLayoutId id="2147487907" r:id="rId9"/>
    <p:sldLayoutId id="2147487908" r:id="rId10"/>
    <p:sldLayoutId id="2147487909" r:id="rId11"/>
    <p:sldLayoutId id="21474879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C14CEB9-10F9-4A1B-B842-7A338B0751D6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E201EAB-D79C-4A0E-9C6A-FD563FB04B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45" r:id="rId1"/>
    <p:sldLayoutId id="2147487946" r:id="rId2"/>
    <p:sldLayoutId id="2147487947" r:id="rId3"/>
    <p:sldLayoutId id="2147487948" r:id="rId4"/>
    <p:sldLayoutId id="2147487949" r:id="rId5"/>
    <p:sldLayoutId id="2147487950" r:id="rId6"/>
    <p:sldLayoutId id="2147487951" r:id="rId7"/>
    <p:sldLayoutId id="2147487952" r:id="rId8"/>
    <p:sldLayoutId id="2147487953" r:id="rId9"/>
    <p:sldLayoutId id="2147487954" r:id="rId10"/>
    <p:sldLayoutId id="2147487955" r:id="rId11"/>
    <p:sldLayoutId id="2147488025" r:id="rId12"/>
    <p:sldLayoutId id="21474880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ADA8BED5-FD99-46E9-B629-34B42A1A6648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3817E60-B34E-4A5B-A043-397F784431A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1127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7" r:id="rId1"/>
    <p:sldLayoutId id="2147487956" r:id="rId2"/>
    <p:sldLayoutId id="2147488028" r:id="rId3"/>
    <p:sldLayoutId id="2147487957" r:id="rId4"/>
    <p:sldLayoutId id="2147487958" r:id="rId5"/>
    <p:sldLayoutId id="2147488029" r:id="rId6"/>
    <p:sldLayoutId id="2147488030" r:id="rId7"/>
    <p:sldLayoutId id="2147488031" r:id="rId8"/>
    <p:sldLayoutId id="2147488032" r:id="rId9"/>
    <p:sldLayoutId id="2147487959" r:id="rId10"/>
    <p:sldLayoutId id="21474880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4952335-3438-4EE5-BDA4-CE716702FAC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9667BB9-7719-4798-8983-8299A9D340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4" r:id="rId1"/>
    <p:sldLayoutId id="2147488035" r:id="rId2"/>
    <p:sldLayoutId id="2147488036" r:id="rId3"/>
    <p:sldLayoutId id="2147488037" r:id="rId4"/>
    <p:sldLayoutId id="2147488038" r:id="rId5"/>
    <p:sldLayoutId id="2147488039" r:id="rId6"/>
    <p:sldLayoutId id="2147488040" r:id="rId7"/>
    <p:sldLayoutId id="2147488041" r:id="rId8"/>
    <p:sldLayoutId id="2147488042" r:id="rId9"/>
    <p:sldLayoutId id="2147488043" r:id="rId10"/>
    <p:sldLayoutId id="21474880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59F4BED-B834-407C-9EE9-4C2D3B43D9B9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fld id="{801563A2-63E9-4320-8B71-205F4EC7F3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4" r:id="rId1"/>
    <p:sldLayoutId id="2147487965" r:id="rId2"/>
    <p:sldLayoutId id="2147487966" r:id="rId3"/>
    <p:sldLayoutId id="2147487967" r:id="rId4"/>
    <p:sldLayoutId id="2147487968" r:id="rId5"/>
    <p:sldLayoutId id="2147487969" r:id="rId6"/>
    <p:sldLayoutId id="2147487970" r:id="rId7"/>
    <p:sldLayoutId id="2147487971" r:id="rId8"/>
    <p:sldLayoutId id="2147487972" r:id="rId9"/>
    <p:sldLayoutId id="2147487973" r:id="rId10"/>
    <p:sldLayoutId id="2147487974" r:id="rId11"/>
    <p:sldLayoutId id="21474879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4C2D904-F954-4E21-8887-F9ECD31FD007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8D5BD606-AD58-4DC4-AB05-2C28023B52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976" r:id="rId1"/>
    <p:sldLayoutId id="2147487977" r:id="rId2"/>
    <p:sldLayoutId id="2147487978" r:id="rId3"/>
    <p:sldLayoutId id="2147487979" r:id="rId4"/>
    <p:sldLayoutId id="2147487980" r:id="rId5"/>
    <p:sldLayoutId id="2147487981" r:id="rId6"/>
    <p:sldLayoutId id="2147487910" r:id="rId7"/>
    <p:sldLayoutId id="2147487982" r:id="rId8"/>
    <p:sldLayoutId id="2147487983" r:id="rId9"/>
    <p:sldLayoutId id="2147487911" r:id="rId10"/>
    <p:sldLayoutId id="2147487912" r:id="rId11"/>
    <p:sldLayoutId id="2147487984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9575C97F-0E06-4621-8AB5-14927B814B46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D4F8BE8D-7355-4ADE-AA64-F4045A257F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5" r:id="rId1"/>
    <p:sldLayoutId id="2147487913" r:id="rId2"/>
    <p:sldLayoutId id="2147487986" r:id="rId3"/>
    <p:sldLayoutId id="2147487914" r:id="rId4"/>
    <p:sldLayoutId id="2147487987" r:id="rId5"/>
    <p:sldLayoutId id="2147487915" r:id="rId6"/>
    <p:sldLayoutId id="2147487988" r:id="rId7"/>
    <p:sldLayoutId id="2147487989" r:id="rId8"/>
    <p:sldLayoutId id="2147487990" r:id="rId9"/>
    <p:sldLayoutId id="2147487916" r:id="rId10"/>
    <p:sldLayoutId id="2147487917" r:id="rId11"/>
    <p:sldLayoutId id="21474879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A357FCD6-2979-4710-903D-659C41DD54B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35CC93B7-CA54-4452-AB4F-D91F9CCCB8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992" r:id="rId1"/>
    <p:sldLayoutId id="2147487918" r:id="rId2"/>
    <p:sldLayoutId id="2147487993" r:id="rId3"/>
    <p:sldLayoutId id="2147487919" r:id="rId4"/>
    <p:sldLayoutId id="2147487994" r:id="rId5"/>
    <p:sldLayoutId id="2147487920" r:id="rId6"/>
    <p:sldLayoutId id="2147487921" r:id="rId7"/>
    <p:sldLayoutId id="2147487922" r:id="rId8"/>
    <p:sldLayoutId id="2147487923" r:id="rId9"/>
    <p:sldLayoutId id="2147487924" r:id="rId10"/>
    <p:sldLayoutId id="2147487925" r:id="rId11"/>
    <p:sldLayoutId id="21474879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22E09018-B4CE-4CF0-BD4A-97630D760EB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5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05E8E557-1990-46D5-B965-8C83632B0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6" r:id="rId1"/>
    <p:sldLayoutId id="2147487997" r:id="rId2"/>
    <p:sldLayoutId id="2147487998" r:id="rId3"/>
    <p:sldLayoutId id="2147487926" r:id="rId4"/>
    <p:sldLayoutId id="2147487927" r:id="rId5"/>
    <p:sldLayoutId id="2147487999" r:id="rId6"/>
    <p:sldLayoutId id="2147487928" r:id="rId7"/>
    <p:sldLayoutId id="2147488000" r:id="rId8"/>
    <p:sldLayoutId id="2147488001" r:id="rId9"/>
    <p:sldLayoutId id="2147487929" r:id="rId10"/>
    <p:sldLayoutId id="2147487930" r:id="rId11"/>
    <p:sldLayoutId id="21474880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394AD32-E6A0-45E4-ABD8-8BEAC257C333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8B5562F5-F5DA-434C-B354-0E0B9F9263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003" r:id="rId1"/>
    <p:sldLayoutId id="2147487931" r:id="rId2"/>
    <p:sldLayoutId id="2147488004" r:id="rId3"/>
    <p:sldLayoutId id="2147487932" r:id="rId4"/>
    <p:sldLayoutId id="2147488005" r:id="rId5"/>
    <p:sldLayoutId id="2147487933" r:id="rId6"/>
    <p:sldLayoutId id="2147487934" r:id="rId7"/>
    <p:sldLayoutId id="2147488006" r:id="rId8"/>
    <p:sldLayoutId id="2147488007" r:id="rId9"/>
    <p:sldLayoutId id="2147487935" r:id="rId10"/>
    <p:sldLayoutId id="2147487936" r:id="rId11"/>
    <p:sldLayoutId id="21474880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5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C0AB223-7E16-46AA-9ED6-1A2575172D0E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0578E6D-8593-4BC6-B621-AAA16FE294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09" r:id="rId1"/>
    <p:sldLayoutId id="2147487937" r:id="rId2"/>
    <p:sldLayoutId id="2147488010" r:id="rId3"/>
    <p:sldLayoutId id="2147488011" r:id="rId4"/>
    <p:sldLayoutId id="2147488012" r:id="rId5"/>
    <p:sldLayoutId id="2147488013" r:id="rId6"/>
    <p:sldLayoutId id="2147487938" r:id="rId7"/>
    <p:sldLayoutId id="2147488014" r:id="rId8"/>
    <p:sldLayoutId id="2147488015" r:id="rId9"/>
    <p:sldLayoutId id="2147487939" r:id="rId10"/>
    <p:sldLayoutId id="2147487940" r:id="rId11"/>
    <p:sldLayoutId id="21474880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FB84C749-F9AD-469B-9D2D-80E3C3B86CB0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49086D6-823E-4E9B-AF7A-9A69526D5E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7" r:id="rId1"/>
    <p:sldLayoutId id="2147487941" r:id="rId2"/>
    <p:sldLayoutId id="2147488018" r:id="rId3"/>
    <p:sldLayoutId id="2147488019" r:id="rId4"/>
    <p:sldLayoutId id="2147488020" r:id="rId5"/>
    <p:sldLayoutId id="2147488021" r:id="rId6"/>
    <p:sldLayoutId id="2147487942" r:id="rId7"/>
    <p:sldLayoutId id="2147488022" r:id="rId8"/>
    <p:sldLayoutId id="2147488023" r:id="rId9"/>
    <p:sldLayoutId id="2147487943" r:id="rId10"/>
    <p:sldLayoutId id="2147487944" r:id="rId11"/>
    <p:sldLayoutId id="21474880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7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8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sacedatravels@gmail.com" TargetMode="External"/><Relationship Id="rId2" Type="http://schemas.openxmlformats.org/officeDocument/2006/relationships/hyperlink" Target="mailto:sacedayouthlead@gmail.com" TargetMode="External"/><Relationship Id="rId1" Type="http://schemas.openxmlformats.org/officeDocument/2006/relationships/slideLayout" Target="../slideLayouts/slideLayout110.xml"/><Relationship Id="rId5" Type="http://schemas.openxmlformats.org/officeDocument/2006/relationships/hyperlink" Target="http://www.sacedayouthleadblogspot.com/" TargetMode="External"/><Relationship Id="rId4" Type="http://schemas.openxmlformats.org/officeDocument/2006/relationships/hyperlink" Target="mailto:syl.school@yahoo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914400"/>
            <a:ext cx="3657600" cy="2686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4995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SACEDA YOUTH LEAD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2015</a:t>
            </a:r>
          </a:p>
        </p:txBody>
      </p:sp>
      <p:sp>
        <p:nvSpPr>
          <p:cNvPr id="100356" name="TextBox 4"/>
          <p:cNvSpPr txBox="1">
            <a:spLocks noChangeArrowheads="1"/>
          </p:cNvSpPr>
          <p:nvPr/>
        </p:nvSpPr>
        <p:spPr bwMode="auto">
          <a:xfrm>
            <a:off x="1219200" y="365760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Intensive Training on Social Graces and Etiquette</a:t>
            </a:r>
          </a:p>
        </p:txBody>
      </p:sp>
      <p:pic>
        <p:nvPicPr>
          <p:cNvPr id="1003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556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371600"/>
            <a:ext cx="47053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MEDICAL PROFESSION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667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4"/>
          <p:cNvSpPr txBox="1">
            <a:spLocks noChangeArrowheads="1"/>
          </p:cNvSpPr>
          <p:nvPr/>
        </p:nvSpPr>
        <p:spPr bwMode="auto">
          <a:xfrm>
            <a:off x="3810000" y="1752600"/>
            <a:ext cx="4648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Intern, Post Graduate Intern</a:t>
            </a:r>
          </a:p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Physician, Doctor</a:t>
            </a:r>
          </a:p>
          <a:p>
            <a:pPr algn="ctr" eaLnBrk="1" hangingPunct="1"/>
            <a:endParaRPr lang="en-US" altLang="en-US" sz="240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Obstetrician, Gynecologist</a:t>
            </a:r>
          </a:p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Cardiologist, Pulmonologist</a:t>
            </a:r>
          </a:p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Diabetologist, Internist,</a:t>
            </a:r>
          </a:p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Oncologist, </a:t>
            </a:r>
          </a:p>
          <a:p>
            <a:pPr algn="ctr" eaLnBrk="1" hangingPunct="1"/>
            <a:endParaRPr lang="en-US" altLang="en-US" sz="240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Biologist, Climatologist, Physicist,</a:t>
            </a:r>
          </a:p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Sociologist, Zoologist, etc…</a:t>
            </a:r>
          </a:p>
          <a:p>
            <a:pPr algn="ctr" eaLnBrk="1" hangingPunct="1"/>
            <a:endParaRPr lang="en-US" altLang="en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DIPLOMATIC SERVICE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438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Box 4"/>
          <p:cNvSpPr txBox="1">
            <a:spLocks noChangeArrowheads="1"/>
          </p:cNvSpPr>
          <p:nvPr/>
        </p:nvSpPr>
        <p:spPr bwMode="auto">
          <a:xfrm>
            <a:off x="3124200" y="1524000"/>
            <a:ext cx="5638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Most Ambassadors represent their government in a single country.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Underneath the Ambassador in the diplomatic hierarchy come the following: Minister; Minister-Counsellor; Counsellor; First Secretary; Second Secretary; Third Secretary; Attaché; Assistant Attaché.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The Chargé d'Affaires is normally the Ambassador's second-in command, and is responsible for the diplomatic mission in the absence of a more senior diplomat.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 Consul is appointed to represent the government of one state in the territory of another, and is responsible for looking after the welfare of the citizens of his/her own country in a foreign land.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6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Titles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Ordinary</a:t>
                      </a:r>
                      <a:r>
                        <a:rPr lang="en-US" sz="1800" baseline="0" dirty="0" smtClean="0"/>
                        <a:t> /Untitled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Royalty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Phil.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Education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Beginning</a:t>
                      </a:r>
                      <a:r>
                        <a:rPr lang="en-US" sz="1800" baseline="0" dirty="0" smtClean="0"/>
                        <a:t> of Letter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Dear Mr. James Brown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Dear Duke/Duchess</a:t>
                      </a:r>
                      <a:r>
                        <a:rPr lang="en-US" sz="1800" baseline="0" dirty="0" smtClean="0"/>
                        <a:t> of York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Dear Mr.</a:t>
                      </a:r>
                      <a:r>
                        <a:rPr lang="en-US" sz="1800" baseline="0" dirty="0" smtClean="0"/>
                        <a:t> Mario C. </a:t>
                      </a:r>
                      <a:r>
                        <a:rPr lang="en-US" sz="1800" baseline="0" dirty="0" err="1" smtClean="0"/>
                        <a:t>Andong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End</a:t>
                      </a:r>
                      <a:r>
                        <a:rPr lang="en-US" sz="1800" baseline="0" dirty="0" smtClean="0"/>
                        <a:t> of Letter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Yours sincerely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Yours</a:t>
                      </a:r>
                      <a:r>
                        <a:rPr lang="en-US" sz="1800" baseline="0" dirty="0" smtClean="0"/>
                        <a:t> sincerely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Your sincerely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Envelop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Mr. John Brown/</a:t>
                      </a:r>
                      <a:r>
                        <a:rPr lang="en-US" sz="1800" baseline="0" dirty="0" smtClean="0"/>
                        <a:t> Mr. Brown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Duke and Duchess of York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Mr. </a:t>
                      </a:r>
                      <a:r>
                        <a:rPr lang="en-US" sz="1800" baseline="0" dirty="0" err="1" smtClean="0"/>
                        <a:t>Salustiano</a:t>
                      </a:r>
                      <a:r>
                        <a:rPr lang="en-US" sz="1800" baseline="0" dirty="0" smtClean="0"/>
                        <a:t> Jimenez, </a:t>
                      </a:r>
                      <a:r>
                        <a:rPr lang="en-US" sz="1800" baseline="0" dirty="0" err="1" smtClean="0"/>
                        <a:t>Ll.B</a:t>
                      </a:r>
                      <a:r>
                        <a:rPr lang="en-US" sz="1800" baseline="0" dirty="0" smtClean="0"/>
                        <a:t> SDS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Verbal</a:t>
                      </a:r>
                      <a:r>
                        <a:rPr lang="en-US" sz="1800" baseline="0" dirty="0" smtClean="0"/>
                        <a:t> Communication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Mr. John Brown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Duke and Duchess of York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Mr. Superintendent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3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Joint Invitation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Mr.</a:t>
                      </a:r>
                      <a:r>
                        <a:rPr lang="en-US" sz="1800" baseline="0" dirty="0" smtClean="0"/>
                        <a:t> and Mrs. Brown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Duke and Duchess</a:t>
                      </a:r>
                      <a:r>
                        <a:rPr lang="en-US" sz="1800" baseline="0" dirty="0" smtClean="0"/>
                        <a:t> of York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Mr.</a:t>
                      </a:r>
                      <a:r>
                        <a:rPr lang="en-US" sz="1800" baseline="0" dirty="0" smtClean="0"/>
                        <a:t> and Mrs. Mario C. </a:t>
                      </a:r>
                      <a:r>
                        <a:rPr lang="en-US" sz="1800" baseline="0" dirty="0" err="1" smtClean="0"/>
                        <a:t>Andong</a:t>
                      </a:r>
                      <a:endParaRPr lang="en-US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1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 in Conversation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Mr. Brown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Duke and Duchess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Dr. Velez;</a:t>
                      </a:r>
                      <a:r>
                        <a:rPr lang="en-US" sz="1800" baseline="0" dirty="0" smtClean="0"/>
                        <a:t> Madam Superintendent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73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Listings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Mr. Brown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Most Noble</a:t>
                      </a:r>
                      <a:r>
                        <a:rPr lang="en-US" sz="1800" baseline="0" dirty="0" smtClean="0"/>
                        <a:t> Duke and Duchess of York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Supt.</a:t>
                      </a:r>
                      <a:r>
                        <a:rPr lang="en-US" sz="1800" baseline="0" dirty="0" smtClean="0"/>
                        <a:t> Jimenez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91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r>
                        <a:rPr lang="en-US" sz="1800" baseline="0" dirty="0" smtClean="0"/>
                        <a:t> of Card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Mr. John</a:t>
                      </a:r>
                      <a:r>
                        <a:rPr lang="en-US" sz="1800" baseline="0" dirty="0" smtClean="0"/>
                        <a:t> Brown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Duke and Duchess</a:t>
                      </a:r>
                      <a:r>
                        <a:rPr lang="en-US" sz="1800" baseline="0" dirty="0" smtClean="0"/>
                        <a:t> of York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Mr.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Salustiano</a:t>
                      </a:r>
                      <a:r>
                        <a:rPr lang="en-US" sz="1800" baseline="0" dirty="0" smtClean="0"/>
                        <a:t> Jimenez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Master Protocol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44" name="TextBox 3"/>
          <p:cNvSpPr txBox="1">
            <a:spLocks noChangeArrowheads="1"/>
          </p:cNvSpPr>
          <p:nvPr/>
        </p:nvSpPr>
        <p:spPr bwMode="auto">
          <a:xfrm>
            <a:off x="4800600" y="1460500"/>
            <a:ext cx="3810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Plan and execute detailed programs for visitors of the school and accompany them in school visits and meetings at Dep Ed or any other offices.</a:t>
            </a:r>
          </a:p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Accompany the Principal/SDS on all official visits; coordinate planning with Dep Ed office, and other key officials</a:t>
            </a:r>
          </a:p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Make arrangements for and accompany delegations in inaugurals, funerals, weddings, and other celebrations locally and internationally.</a:t>
            </a:r>
          </a:p>
        </p:txBody>
      </p:sp>
      <p:pic>
        <p:nvPicPr>
          <p:cNvPr id="112645" name="Picture 5" descr="neg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Master Protocol</a:t>
            </a:r>
          </a:p>
        </p:txBody>
      </p:sp>
      <p:sp>
        <p:nvSpPr>
          <p:cNvPr id="113667" name="TextBox 3"/>
          <p:cNvSpPr txBox="1">
            <a:spLocks noChangeArrowheads="1"/>
          </p:cNvSpPr>
          <p:nvPr/>
        </p:nvSpPr>
        <p:spPr bwMode="auto">
          <a:xfrm>
            <a:off x="4876800" y="1371600"/>
            <a:ext cx="3962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Certify and pay the expenses of the foregoing and other activities authorize by Dep Ed.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Oversee the accreditation of Dep Ed and organize presentations of their credentials.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Act as the SDS personal representative and liaison to the other ES, Executives and representatives of agencies in the Philippines.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113668" name="Picture 4" descr="ne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892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Master Protocol</a:t>
            </a:r>
          </a:p>
        </p:txBody>
      </p:sp>
      <p:sp>
        <p:nvSpPr>
          <p:cNvPr id="114691" name="TextBox 3"/>
          <p:cNvSpPr txBox="1">
            <a:spLocks noChangeArrowheads="1"/>
          </p:cNvSpPr>
          <p:nvPr/>
        </p:nvSpPr>
        <p:spPr bwMode="auto">
          <a:xfrm>
            <a:off x="5105400" y="1524000"/>
            <a:ext cx="3810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Arrange the programs of the Dep Ed/ School in accordance to standards and practices.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Administer oaths to Principals, HQPS and teachers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Organize linkages for small schools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Plan and execute the SDS and the Secretary and the Presidents official policies for the pupils and students.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114692" name="Picture 4" descr="neg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122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Master Protocol</a:t>
            </a:r>
          </a:p>
        </p:txBody>
      </p:sp>
      <p:sp>
        <p:nvSpPr>
          <p:cNvPr id="115715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4267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Help SDS implement programs of the Dep Ed National Office;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Serve as bridge of teachers to SDS and Dep Ed National Office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Conduct programs for total human development with Dep Ed.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5716" name="TextBox 3"/>
          <p:cNvSpPr txBox="1">
            <a:spLocks noChangeArrowheads="1"/>
          </p:cNvSpPr>
          <p:nvPr/>
        </p:nvSpPr>
        <p:spPr bwMode="auto">
          <a:xfrm>
            <a:off x="4648200" y="1981200"/>
            <a:ext cx="4191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Suggest official gifts to be given and maintain records for reports.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Coordinate arrangements for visitors to Dep Ed.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Host visitors and dignitaries with the correct and standard social graces and etiquette.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Key Events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Ceremonies, Sequencing and Structures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6739" name="TextBox 3"/>
          <p:cNvSpPr txBox="1">
            <a:spLocks noChangeArrowheads="1"/>
          </p:cNvSpPr>
          <p:nvPr/>
        </p:nvSpPr>
        <p:spPr bwMode="auto">
          <a:xfrm>
            <a:off x="304800" y="1752600"/>
            <a:ext cx="3733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Flags, Anthems and Logos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Program Sequencing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Intermission Numbers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Logistics-PA/ Backdrop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Invited Guests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Reception</a:t>
            </a:r>
          </a:p>
          <a:p>
            <a:pPr algn="ctr" eaLnBrk="1" hangingPunct="1"/>
            <a:endParaRPr lang="en-US" altLang="en-US" sz="2400"/>
          </a:p>
        </p:txBody>
      </p:sp>
      <p:sp>
        <p:nvSpPr>
          <p:cNvPr id="116740" name="TextBox 4"/>
          <p:cNvSpPr txBox="1">
            <a:spLocks noChangeArrowheads="1"/>
          </p:cNvSpPr>
          <p:nvPr/>
        </p:nvSpPr>
        <p:spPr bwMode="auto">
          <a:xfrm>
            <a:off x="4191000" y="1600200"/>
            <a:ext cx="4572000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FF0000"/>
                </a:solidFill>
              </a:rPr>
              <a:t>On stage, the flag is always on the right as you face the audience; the Philippine National Anthem will be sung last if it is the host country.</a:t>
            </a:r>
          </a:p>
          <a:p>
            <a:pPr eaLnBrk="1" hangingPunct="1"/>
            <a:endParaRPr lang="en-US" altLang="en-US" sz="17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700">
                <a:solidFill>
                  <a:srgbClr val="FF0000"/>
                </a:solidFill>
              </a:rPr>
              <a:t>Prayers, National Anthem or vice versa</a:t>
            </a:r>
          </a:p>
          <a:p>
            <a:pPr eaLnBrk="1" hangingPunct="1"/>
            <a:endParaRPr lang="en-US" altLang="en-US" sz="17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700">
                <a:solidFill>
                  <a:srgbClr val="FF0000"/>
                </a:solidFill>
              </a:rPr>
              <a:t>There must be a audition for intermission numbers presentation</a:t>
            </a:r>
          </a:p>
          <a:p>
            <a:pPr eaLnBrk="1" hangingPunct="1"/>
            <a:endParaRPr lang="en-US" altLang="en-US" sz="17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700">
                <a:solidFill>
                  <a:srgbClr val="FF0000"/>
                </a:solidFill>
              </a:rPr>
              <a:t>PA System must be well-checked; not too much echo; backdrop must be well placed; Mics must be tested before program starts.</a:t>
            </a:r>
          </a:p>
          <a:p>
            <a:pPr eaLnBrk="1" hangingPunct="1"/>
            <a:endParaRPr lang="en-US" altLang="en-US" sz="17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700">
                <a:solidFill>
                  <a:srgbClr val="FF0000"/>
                </a:solidFill>
              </a:rPr>
              <a:t>Not all invited guests are speakers; keep it only to few speakers who can deliver well.</a:t>
            </a:r>
          </a:p>
          <a:p>
            <a:pPr eaLnBrk="1" hangingPunct="1"/>
            <a:endParaRPr lang="en-US" altLang="en-US" sz="17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700">
                <a:solidFill>
                  <a:srgbClr val="FF0000"/>
                </a:solidFill>
              </a:rPr>
              <a:t>Cocktails can follow after; observe proper etiquette and social graces when eating.</a:t>
            </a:r>
          </a:p>
          <a:p>
            <a:pPr eaLnBrk="1" hangingPunct="1"/>
            <a:endParaRPr lang="en-US" altLang="en-US" sz="1700">
              <a:solidFill>
                <a:srgbClr val="FF0000"/>
              </a:solidFill>
            </a:endParaRPr>
          </a:p>
          <a:p>
            <a:pPr eaLnBrk="1" hangingPunct="1"/>
            <a:endParaRPr lang="en-US" altLang="en-US" sz="17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OUTCLASS THE COMPETITION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457200" y="1676400"/>
            <a:ext cx="3810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Business Entertaining </a:t>
            </a:r>
          </a:p>
          <a:p>
            <a:pPr algn="ctr" eaLnBrk="1" hangingPunct="1"/>
            <a:r>
              <a:rPr lang="en-US" altLang="en-US" sz="2800"/>
              <a:t>Invitations</a:t>
            </a:r>
          </a:p>
          <a:p>
            <a:pPr algn="ctr" eaLnBrk="1" hangingPunct="1"/>
            <a:r>
              <a:rPr lang="en-US" altLang="en-US" sz="2800"/>
              <a:t>Receiving Lines</a:t>
            </a:r>
          </a:p>
          <a:p>
            <a:pPr algn="ctr" eaLnBrk="1" hangingPunct="1"/>
            <a:r>
              <a:rPr lang="en-US" altLang="en-US" sz="2800"/>
              <a:t>Host Duties</a:t>
            </a:r>
          </a:p>
          <a:p>
            <a:pPr algn="ctr" eaLnBrk="1" hangingPunct="1"/>
            <a:r>
              <a:rPr lang="en-US" altLang="en-US" sz="2800"/>
              <a:t>Guest Duties</a:t>
            </a:r>
          </a:p>
          <a:p>
            <a:pPr algn="ctr" eaLnBrk="1" hangingPunct="1"/>
            <a:r>
              <a:rPr lang="en-US" altLang="en-US" sz="2800"/>
              <a:t>Seating Guidelines</a:t>
            </a:r>
          </a:p>
          <a:p>
            <a:pPr algn="ctr" eaLnBrk="1" hangingPunct="1"/>
            <a:r>
              <a:rPr lang="en-US" altLang="en-US" sz="2800"/>
              <a:t>Napkin Placement</a:t>
            </a:r>
          </a:p>
          <a:p>
            <a:pPr algn="ctr" eaLnBrk="1" hangingPunct="1"/>
            <a:r>
              <a:rPr lang="en-US" altLang="en-US" sz="2800"/>
              <a:t>Toasting</a:t>
            </a:r>
          </a:p>
          <a:p>
            <a:pPr algn="ctr" eaLnBrk="1" hangingPunct="1"/>
            <a:r>
              <a:rPr lang="en-US" altLang="en-US" sz="2800"/>
              <a:t>Silverware Savvy</a:t>
            </a:r>
          </a:p>
          <a:p>
            <a:pPr algn="ctr" eaLnBrk="1" hangingPunct="1"/>
            <a:r>
              <a:rPr lang="en-US" altLang="en-US" sz="2800"/>
              <a:t>Dining Dos and Don’ts</a:t>
            </a:r>
          </a:p>
        </p:txBody>
      </p:sp>
      <p:pic>
        <p:nvPicPr>
          <p:cNvPr id="117764" name="Picture 2" descr="http://ts1.mm.bing.net/images/thumbnail.aspx?q=276857689312&amp;id=09f974d3e00943ac33bc87296825dc8a&amp;url=http%3a%2f%2fwww.debthelp.net%2fimages%2fsignature-with-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3790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INVITATIONS</a:t>
            </a:r>
          </a:p>
        </p:txBody>
      </p:sp>
      <p:sp>
        <p:nvSpPr>
          <p:cNvPr id="118787" name="TextBox 3"/>
          <p:cNvSpPr txBox="1">
            <a:spLocks noChangeArrowheads="1"/>
          </p:cNvSpPr>
          <p:nvPr/>
        </p:nvSpPr>
        <p:spPr bwMode="auto">
          <a:xfrm>
            <a:off x="381000" y="1981200"/>
            <a:ext cx="38004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What is the occasion?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When is the occasion?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Where is the occasion?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Who is to be invited in the occasion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Style of occasion?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Meaning of R.S.V.P.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Most formal:  With Invitation </a:t>
            </a:r>
          </a:p>
          <a:p>
            <a:pPr eaLnBrk="1" hangingPunct="1"/>
            <a:r>
              <a:rPr lang="en-US" altLang="en-US"/>
              <a:t>Less formal: Text; verbal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18788" name="Picture 4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879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History of Etiquette</a:t>
            </a:r>
          </a:p>
        </p:txBody>
      </p:sp>
      <p:pic>
        <p:nvPicPr>
          <p:cNvPr id="101379" name="Content Placeholder 3" descr="KING LOU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2362200" cy="2849563"/>
          </a:xfrm>
        </p:spPr>
      </p:pic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2362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1382" name="TextBox 5"/>
          <p:cNvSpPr txBox="1">
            <a:spLocks noChangeArrowheads="1"/>
          </p:cNvSpPr>
          <p:nvPr/>
        </p:nvSpPr>
        <p:spPr bwMode="auto">
          <a:xfrm>
            <a:off x="3200400" y="2514600"/>
            <a:ext cx="5486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Social graces and Etiquette started in </a:t>
            </a:r>
          </a:p>
          <a:p>
            <a:pPr eaLnBrk="1" hangingPunct="1"/>
            <a:r>
              <a:rPr lang="en-US" altLang="en-US" sz="2400"/>
              <a:t>14</a:t>
            </a:r>
            <a:r>
              <a:rPr lang="en-US" altLang="en-US" sz="2400" baseline="30000"/>
              <a:t>th</a:t>
            </a:r>
            <a:r>
              <a:rPr lang="en-US" altLang="en-US" sz="2400"/>
              <a:t> Century France during the reign of </a:t>
            </a:r>
          </a:p>
          <a:p>
            <a:pPr eaLnBrk="1" hangingPunct="1"/>
            <a:r>
              <a:rPr lang="en-US" altLang="en-US" sz="2400"/>
              <a:t>King Louis XIV.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Une ticket or simply etiquette was a social behavior  that was to be  observed by French people when they are invited to social gatherings.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HOST DUTIES</a:t>
            </a:r>
          </a:p>
        </p:txBody>
      </p:sp>
      <p:sp>
        <p:nvSpPr>
          <p:cNvPr id="119811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80708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Welcome guests with positive greeting and aura.</a:t>
            </a:r>
          </a:p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/>
              <a:t>Direct guests and assign one focal person to accompany him/her in the event</a:t>
            </a:r>
          </a:p>
          <a:p>
            <a:pPr algn="ctr" eaLnBrk="1" hangingPunct="1"/>
            <a:r>
              <a:rPr lang="en-US" altLang="en-US"/>
              <a:t>You can’t be with him all the times</a:t>
            </a:r>
          </a:p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/>
              <a:t>See to it that program of events will be followed strictly. No inato system.</a:t>
            </a:r>
          </a:p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/>
              <a:t>Provide ventilation and clean comfort rooms</a:t>
            </a:r>
          </a:p>
          <a:p>
            <a:pPr algn="ctr" eaLnBrk="1" hangingPunct="1"/>
            <a:endParaRPr lang="en-US" altLang="en-US"/>
          </a:p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Guest Duties</a:t>
            </a:r>
          </a:p>
        </p:txBody>
      </p:sp>
      <p:sp>
        <p:nvSpPr>
          <p:cNvPr id="120835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7931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Please arrive on time. Do not create a show just because you are the guest.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Approach host with powerful handshakes and smile. Try to blend in asap.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Observe set ups of the host; Be flexible and try to understand new set ups.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Try to make connections to establish a common 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SEATING GUIDELINES</a:t>
            </a:r>
          </a:p>
        </p:txBody>
      </p:sp>
      <p:sp>
        <p:nvSpPr>
          <p:cNvPr id="121859" name="TextBox 3"/>
          <p:cNvSpPr txBox="1">
            <a:spLocks noChangeArrowheads="1"/>
          </p:cNvSpPr>
          <p:nvPr/>
        </p:nvSpPr>
        <p:spPr bwMode="auto">
          <a:xfrm>
            <a:off x="228600" y="2133600"/>
            <a:ext cx="8686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Seating arrangements depends on occasion and table used.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PRESIDENTIAL TABLE- Guest will seat in the middle and is flank by the hosts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RECTANGULAR TABLE- Guest will seat in the middle with the host in front of him.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Note: Other members of the entourage may seat any part of the table. Please take </a:t>
            </a:r>
          </a:p>
          <a:p>
            <a:pPr eaLnBrk="1" hangingPunct="1"/>
            <a:r>
              <a:rPr lang="en-US" altLang="en-US"/>
              <a:t>Note that the most important people are the guest and the host/counterpart leader.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OUTCLASS THE COMPETITION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51816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Eye Contact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How to Make an Entrance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The Ultimate Greeting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Introductions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Handshaking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Remembering Names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Conversation Skills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Business Card Protocol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Electronic Communications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886" name="Picture 2" descr="http://ts1.mm.bing.net/images/thumbnail.aspx?q=280853559884&amp;id=71bab31c201673c18621e4cee7cfea6d&amp;url=http%3a%2f%2fjobsearchingblog.com%2fwp-content%2fuploads%2f2008%2f11%2fhandsh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7957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3907" name="Table Placeholder 3" descr="dep ed.bmp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5175" y="304800"/>
            <a:ext cx="2755900" cy="1524000"/>
          </a:xfrm>
        </p:spPr>
      </p:pic>
      <p:sp>
        <p:nvSpPr>
          <p:cNvPr id="123908" name="TextBox 4"/>
          <p:cNvSpPr txBox="1">
            <a:spLocks noChangeArrowheads="1"/>
          </p:cNvSpPr>
          <p:nvPr/>
        </p:nvSpPr>
        <p:spPr bwMode="auto">
          <a:xfrm>
            <a:off x="685800" y="2057400"/>
            <a:ext cx="80772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HERMINIA T. YAP</a:t>
            </a:r>
          </a:p>
          <a:p>
            <a:pPr algn="ctr" eaLnBrk="1" hangingPunct="1"/>
            <a:r>
              <a:rPr lang="en-US" altLang="en-US" i="1"/>
              <a:t>Headquater Principal, Pintuyan Central School</a:t>
            </a:r>
          </a:p>
          <a:p>
            <a:pPr algn="ctr" eaLnBrk="1" hangingPunct="1"/>
            <a:endParaRPr lang="en-US" altLang="en-US" i="1"/>
          </a:p>
          <a:p>
            <a:pPr algn="ctr" eaLnBrk="1" hangingPunct="1"/>
            <a:endParaRPr lang="en-US" altLang="en-US" i="1"/>
          </a:p>
          <a:p>
            <a:pPr algn="ctr" eaLnBrk="1" hangingPunct="1"/>
            <a:endParaRPr lang="en-US" altLang="en-US" i="1"/>
          </a:p>
          <a:p>
            <a:pPr algn="ctr" eaLnBrk="1" hangingPunct="1"/>
            <a:endParaRPr lang="en-US" altLang="en-US" i="1"/>
          </a:p>
          <a:p>
            <a:pPr algn="ctr" eaLnBrk="1" hangingPunct="1"/>
            <a:endParaRPr lang="en-US" altLang="en-US" i="1"/>
          </a:p>
          <a:p>
            <a:pPr algn="ctr" eaLnBrk="1" hangingPunct="1"/>
            <a:endParaRPr lang="en-US" altLang="en-US" i="1"/>
          </a:p>
          <a:p>
            <a:pPr algn="ctr" eaLnBrk="1" hangingPunct="1"/>
            <a:r>
              <a:rPr lang="en-US" altLang="en-US" i="1"/>
              <a:t>Department of Education- Division of Southern Leyte</a:t>
            </a:r>
          </a:p>
          <a:p>
            <a:pPr algn="ctr" eaLnBrk="1" hangingPunct="1"/>
            <a:r>
              <a:rPr lang="en-US" altLang="en-US" i="1"/>
              <a:t>Pintuyan, Southern Leyte The Philippines</a:t>
            </a:r>
          </a:p>
          <a:p>
            <a:pPr algn="ctr" eaLnBrk="1" hangingPunct="1"/>
            <a:r>
              <a:rPr lang="en-US" altLang="en-US" i="1"/>
              <a:t>Telephone: (35) 225 2449</a:t>
            </a:r>
          </a:p>
          <a:p>
            <a:pPr algn="ctr" eaLnBrk="1" hangingPunct="1"/>
            <a:r>
              <a:rPr lang="en-US" altLang="en-US" i="1"/>
              <a:t>Mobile: (63) 915 834 2342</a:t>
            </a:r>
          </a:p>
          <a:p>
            <a:pPr algn="ctr" eaLnBrk="1" hangingPunct="1"/>
            <a:r>
              <a:rPr lang="en-US" altLang="en-US" i="1"/>
              <a:t>Email: hermiegoestodeped@yahooo.com</a:t>
            </a:r>
          </a:p>
          <a:p>
            <a:pPr algn="ctr" eaLnBrk="1" hangingPunct="1"/>
            <a:endParaRPr lang="en-US" altLang="en-US" i="1"/>
          </a:p>
          <a:p>
            <a:pPr algn="ctr" eaLnBrk="1" hangingPunct="1"/>
            <a:endParaRPr lang="en-US" altLang="en-US" i="1"/>
          </a:p>
          <a:p>
            <a:pPr algn="ctr" eaLnBrk="1" hangingPunct="1"/>
            <a:endParaRPr lang="en-US" altLang="en-US" i="1"/>
          </a:p>
          <a:p>
            <a:pPr algn="ctr" eaLnBrk="1" hangingPunct="1"/>
            <a:endParaRPr lang="en-US" altLang="en-US" i="1"/>
          </a:p>
          <a:p>
            <a:pPr algn="ctr" eaLnBrk="1" hangingPunct="1"/>
            <a:endParaRPr lang="en-US" altLang="en-US"/>
          </a:p>
          <a:p>
            <a:pPr algn="ctr" eaLnBrk="1" hangingPunct="1"/>
            <a:endParaRPr lang="en-US" altLang="en-US"/>
          </a:p>
          <a:p>
            <a:pPr algn="ctr" eaLnBrk="1" hangingPunct="1"/>
            <a:endParaRPr lang="en-US" altLang="en-US"/>
          </a:p>
          <a:p>
            <a:pPr algn="ctr" eaLnBrk="1" hangingPunct="1"/>
            <a:endParaRPr lang="en-US" altLang="en-US"/>
          </a:p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DINE LIKE A DIPLOMAT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304800" y="1676400"/>
          <a:ext cx="5486400" cy="48768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Host and Guest 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Duties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Styles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Eating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Taking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Your Seat and Napkins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Toasting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World-Class Dos and Don’ts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Eating Various Foods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Tipping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Seating Guidelines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4934" name="Picture 2" descr="http://ts4.mm.bing.net/images/thumbnail.aspx?q=305669550291&amp;id=e91bb50f0c7aa6cdf45369030d8a96e4&amp;url=http%3a%2f%2fcache1.asset-cache.net%2fxc%2f83253657.jpg%3fv%3d1%26c%3dIWSAsset%26k%3d2%26d%3d1969796456060F55FB8924727FCDA9D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87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4" descr="http://ts2.mm.bing.net/images/thumbnail.aspx?q=303755561585&amp;id=412b9eb7ab3370273cf14f439a7b1b43&amp;url=http%3a%2f%2faaronandjesica.com%2fgifts%2fhoneymoon%2fimages%2ffineD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913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GLOBAL AWARENESS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5955" name="AutoShape 2" descr="data:image/jpg;base64,/9j/4AAQSkZJRgABAQAAAQABAAD/2wBDAAkGBwgHBgkIBwgKCgkLDRYPDQwMDRsUFRAWIB0iIiAdHx8kKDQsJCYxJx8fLT0tMTU3Ojo6Iys/RD84QzQ5Ojf/2wBDAQoKCg0MDRoPDxo3JR8lNzc3Nzc3Nzc3Nzc3Nzc3Nzc3Nzc3Nzc3Nzc3Nzc3Nzc3Nzc3Nzc3Nzc3Nzc3Nzc3Nzf/wAARCACqANsDASIAAhEBAxEB/8QAGwAAAwEBAQEBAAAAAAAAAAAAAwQFAgEGAAf/xAA4EAACAQMCBQIEBAUEAwEBAAABAgMABBESIQUTMUFRImEUMnGBBkKRoSOxwdHxM2Lh8BVSciRD/8QAGQEBAQEBAQEAAAAAAAAAAAAAAwQCAQAF/8QAJhEAAwACAwACAgMAAwEAAAAAAAECAxESITEiQQQTMlFhcbHR8P/aAAwDAQACEQMRAD8A/Da+r6u4rx45XQK6BWgu/SkUNnNmMV3FGELeKIsPtWljMu0hcKT2oghbG5phIqOsW3SlUB1l0LJDijrFTCQ79KYSDY7dKRQT1mE1i9q3yfan0gHcUQQDxSLGC8pN+H9jX3w+DvmqhgGOlc+G3B7DrXf1sys5N+H9q7yKo8rSRnAycb13knGCBXODO/uJbQY2NCaGqzQKBvt9aG1v7VxwanKSjF7Vkxe1VDb+1YMHtWXBtZiU0GewoT25G4NV2gwcYwaXki2zjrWHI05iWyEdazinpIvagmDvmicJjzkTFcVyishHasYonDQhmvq7iuVg8axWlUnoM0SOIscnamEjAp5jRirSBRwnvRREPFHRPJ2+lFWLPalSJ6yAFjNFSL2phIvat8p9goztvuPtW9A89vQJIfaiLCWORgDyabSH2oi2++2wPbxSKG/AXlSAIi6gvfp060YROygLhTnO9NRxkjHYbUxHD3ORjz3ppxNk95khNUwPXhcHTvTCw+dsdaOqPnGR1yGA6Vr4RG3JKnO2DjvmnnE14BWVP1ipXB2jYjJGRjH1oiR5A9JpqK3Ea6SNRJ3bGM/WuyQnIXTgHuNjWlj/ALDrJO9IVWIMoJXB8EVmSIjdVLHuP61SZNvV0HfxU6Se3nnjhCSOrNp5i7AH+teqJlHcdVT2vATW/rLEnpgDG1fNCT2qkYwNsGhARsxUYJU4bfpXniSOfubJxjXWY8jXjOKw8KqMtgZ81RRAWbVnUPzf971h4VkGHGQN96N4uti/s0yTLDsR8zA96Wli76QM7kDtVd4tyQxC+aXlh8nPk0FY2VxlJDxZPSgvCR2qs8Jz2HnPal2j1MV0kEdTQVJROQkvH7UFosCqUkOPbPY9aC8eKNyUTkJzKQaxj2p2SPNC5dG4Q01sZC0eOPOMCtQKHw2CuCdsb05HbgsrMo/XrTStkl3oAsSmURnXjr6V3b6E7D6mmEiOkEA4Py9zjr177U00WqEqqSYY49HUe9MRW2lVBY7Us4qbJ6zrQmsZB3wB1+lHji3ydx1GRRhYpzeYWbJ64xv/AG+1H0kyBIWjZlxzFY7qD7U0Yn9k9ZU/4i6BTK0YPqAzjFNRxZXOQR5FEZ4o3CM6qxHQ46VhY9EQSwGsMxzIHzpP17U6niA3y/w+jdTKVCvgOELlfTq8ZrZvLaNyjSrkddicfpQ7uCaNo/8A+UbDS0iDOPCA9vPuTWobdI1CoMCuxVt60eucekxuCW2lHomjP1bH88U38GzhSV2yDuM9P61ONujjDKpGMHIq3+HpOcvwE4y8aakcH50Hb6jIpXVJfIm4S+5YsETnzQkOrRBWY48+PP8AnxR2tDrxpY42+XvnB+24qvDFJyk5oEXLkKFdPzjooBbG+43HWiRxx3Eb8h0LttlQDoJGO/XofbbFGsjPVjnZ56/tRJbyRHWqumdegkAAjP137UNeGSCdJLgQIwGiGOBWVdx19Rzk+O29egisIkkmdZ3kZ0UsSdtgQCO2+D0os0GkaC2gvkAggHONyPOPasvVPbEVcJ4o88saPHriIdckZXp1oM9sOmkAudyU2OPNeoW3Xlg74I2J757/APJqQLuG7uTbW9vJNFuskmMIv189tutK8i8YU423uSTLFpOdQABJbbbH/cUHSjjUm6HvmrVxZK6vEynQRp8D7eKlTNbWCm2iUu6ZBjQknffcn9a63p9+HZ21/os0Xq0nAwP1oEkRHUZ96N8UzzRJJbYLHAIcE/p4o+nVgEYwcec1njNeC7qNbJLoEJMjjSR3H8zSoaOcssboZFUZCtnH38VVlg5iYyoHXoDjH17Uolky3BnlkDPjThIwg/apbx1vSXRXGSVO2+xF4vlz6yoIY56H3pZ4s9tj0qpdKEyzjAPYAkn2wKSieO5LiEspTqGXFBSSeimLdLkTpEwcY3oRQ1RkiGdWO2CaAV32zj/4zRtFCvropxRUw0DtE3KYK46E0WCIZGPNJJNePNNGLjQEcr/DUYI7b1TqZS2vT56dW20/ClDbnEZkOGUHKj5WphUYzBeWOXjZgcb+MUjFcXkYxpim93yG/baj/GXb4CW8cfku2vP0wBTxUaJ7m2/Voyl16pWlKrEj6MBTqXsM+ST28Ufh4gaZuW0pdst/ETTnyQNvYfastK8sTQ3turxuMM0XUe+D/etW7wQycxIL+R1IZTLJsx8kZOP0rm6TNfFy0umHngVYo5LtC8vyryiy9d8DcVu1lixy8PDI/wAonydR/wDomhWfxEUEiPyZUZcyGcZVd9z9P+Ko3PDEThQulQK+gs6IGCSqOpwflONx0zW+WnvQfFVPFsY+DSaRraaQASxMCmPVkbFs+221SLdHKlZdpUOiRe4YVc4dLNcWy2XPMFyRqinChtaDyM9cD6HzQOLxE8cICaSLdA22Cx1NufsP0rsX8zFQljaX0KRxEnGN87Vc4TaFGuLxY9YtYnhQBSTI5AZjtucHC4A80OC2dJVgtoBcXmzsrnTHCp6M7fyUbn96v2kEfCrRorufIJZ2nYqoaRiSQq5yMdqP8nMv4o7+PhrXKvsS4q3ELezE1rbyPNLo1KuluWerEKcFj2/Q9c0Dgw4m80st2GSA4VIrhEWTUdywC7LtjYk561ejhHLtjCGVAmzFQzYI2Hf2J+g3phkihTS2FjVgx1sfTuTn/u1R/sZXwXHWicI+XHJrPoj8kKP1OwArYRXUOhVlYbMu4P3rz11LDxGZbvikqpbyORawPnTp7MR3J6knYZFfLY3Ed60PAEkW5TSzssoSFAdhqU/N32Ap9tTtsm/WnWkUePSy2fCZZoQFcgIJHPpTJ+Y+w/njNYtDaW3AbWdpI4rcQodbNhd/fuSSa1Nxm4uGb/xttC8PyiaZjiTzhR+X3PXxU29hu7wBb24Vo1OVhjjCIDjHb6nzW4Vt7PVwS4muNyyxI8NrGWlePXzFYYRScavf/Ga8yIljXSoO5ycnqfJqxM90ba3tpOXy7ZdKOq4dgBgAnPTHjrgUi6b9KqxT9tE95NdJ9CAWSF3aEoDIBksuSMdhv0/tQZfi9OFnGR0AQAH60+y0JkrlY0vBJzMUe6yA627/ABGjSdRwo+/ehrfOoIu4CfDQb/sd6ZaMUCSIb0LVL7Gm4fqPmaC6g5gm0p0LLJoZfr4pS3WzUMlq6uVyxAbUxP8AWuyW0RbU0SnyStKzw5mjSJW55J0aTgjHfPYVPb+9dlWOU1xTehiVC8QJUrkZwR0pVlOehqlFFMLdPiivNydl6f5pY8vJ3/avVHWz05HLaK0KDOKmWsapeXECBlRG9KuPUPP2p7kTNLIecEhZCG0Nup89P3rT28sUzXNxMiW6osayscuF+mOpJpqTetLwCGpTW/TLaIs6i4CnDMEYqD7nGKNFodQySKynoQc5qnA0UYgKukcbfIo21Dtj9a+vOFM1q13bW0a3UbFikWP46d8479x70v8AF79ROmrevBHQK2q52PQV2JlljWRG1AjINFRaoWvSem1tMocLjjKO6qrSQAMEZSwZycKSBvpH7Zz2FMXMsPDbmVpo7y4N2WEkRYcsYALaM9R6tqlxxMrLJC7Ryr8jqd1P26/SnZmn4g9vzI3VIi7+uUuxZ8ZAOPSu2w+nipsmOuY+PJPAt8EWxWExWt0lx6QSXdS+nAADADoBgf5r7jvD5Emi4pawrKYV0TQlgpkQnbBP5gc4HfOKQjCcPeC4TQJNekR6SWmyMMgA3J79OoFewxsQRkqNh3z9PtUmanFaTKMS5rbRJ4I0luUgnsrhbi813Mkhj9MeSdKsfIUAY/5pp7KHijunFuHYit7jEDSvtICPmGOx6YP/ABQ+LcOnkimuLKCee6IWMQPdmONlDA6hgjDbffGPOadkurUjxjWGUsVZSGYgEkAdNyewJqSq2WKV9AeH2jxWscbTRzaXOG5XKCR9AoA8DAyaQ/FTxxizjupxFZztIJywIDkAFVY/+uc5B605+I7K6v7Bre2ijkRlLurN69QA0BNwMk53P9RS9rxqWaxjt7mxmmvDGVuIZNKaV3GZOu5G+nBO5yMEVyXppm3j5SyfDZzXVlxiWBYxOxNrEXbSFhQDWAe2olt/oTXPhLa+t4LjlsoeIYyxDaCB6WIO9btoUkgjsgIobI5b4SAs4cnDfxGO56507Z75qkyAHTkBsZ09+v8AL3qvDWm3RF+RLWlKZPECIgVFACjAAGAB4oMsee1UXTGaXlT2O/71XNEWn6yTPCDnapdxHpbYV6CVPapd3HkkYp5YdztEd13oTLTsiYNLutIHLFJMKrM2ygZJrC2d7NEsiRwxI41KZMliD7AVq+IFnNk7aD29quygMMF1Mi4VwDnDYGQfehpcr4sq5uMfJLs8veRSRIkIZ3lkcLG7rjOeuB4GDRoLOO2LNgvIesjncj28D2p17Znu2mlDfw8iEDoM7lv1JoV2/LUYV3ONlQZJ80cwlumK8rrUT9+isi/wy2MnPmlxGMdWrcd7BIwjJaNz0WRdOfoelE0gbZb9a4+N9rs1qo6roajClw5ySMgDPWnlVJRynAZWHyMuQ3vikFxoK4bGcal3Izt4p+EEBWBcdCdRH9vp0pkyTIjqXHDZdAuJYiVlYRmVcaWGOm3QeavW4lcxPG2FPzB19WMbd9jmpHErCK+S3E0EzOr7PC+gxgjck+NhmrNnhERFwFRQoxvt0HXt/mi+XJo3TjhLk80oVry9KABfiZMAdvVR1XetcRtzZcSYorPBekyxaBuH/Mn9R9frXIGcTvBcQvDNGcPG+M9Mg7diO9JiudKTH5GOuTpeDMMWob08NMMZkKuxyFVI11MzHYBR5NJWz3czMLDh9xcrGSrOgCrnuAWO5HtVbhHNul+PiKIlt8sbqSwbGJMgb5C5AHkmiy/kLi+PouH8ak1yKXCrW5tg19fJmbl6I7aBeYYgSCQT+ZjgZxsMECucN4YvDJpUt5bqOD4jmtrw4lDDGPOATknY09Ygs8jxQrHbPiRG6M7MMtqB+U9Nu+e1Y5VzPcwnkQpaRl8rLu7E/KQegByQQd+1fKpt9s+nKS6RAvfxDdXt+9hwtXS7jlMawCMl2ZW+aQnCom3bJI2zvXsrNEWEQBdPLGlkOPf9jufpSLWtxPcxGVY0tVw9xGyktLKMFSrg9AQM5G+KZsbyC9jW5iEkaSghGkUo5AJyMHcb759xWKYsoU/E3FjwuwR9IEc7NG1wQxERxjOANz4yRuOvapXC+EX9xZJc8MmWyto0KWqS2wzOo/PJkjSGIHQZxuatXt9NLfG1srjlpCMXEqKCdXZASCAe564GB1pOXhsTkzc6f4vUGW4MhaQMOm5P7YxW5h6M1lU9Eqx4bxG/s5DaXUiXNvcFJLa8UckMOyMoyCuwzv38iiXlhw7h0lnaSRo3Hp8TtfZK6n1DVuTkgjICAdMVa+J4s4VVlsoypzrWN3D+2nIx+p9qn8Vu+L3UsNqLazcqzXAiVmBl5eD6Sc4Ykgge2Ca5xaZr9k5FpjbqMnFLNGFzgk5bO5zj6UC7nN1HZTQXxs7O49TXAjVtGV9GrOwBOxP0G2chd76+t4Fk4hw6QxAHVc2TieI4/N6TkD7bVbOSU0mfNeG2uSDyip9wgLdKoCRJYlkiZWjddSsDkEdsUlcEZIyM+BVksnaJVwoGanzyRxRl5XVFHUsdqoXjBVZiQAOuelKcKV7/AIlbTQRN8LbycxpnQhGwDgLn5jnuKSrUz72Yx4+V7+vsDw+2guVfiHEJOVZQyBY0cFeaw3ye5A2wO5qrEwnV7kYCzPrQqD6l6AnON6o3vD7W5mMlynObpplOpRtjodgOnTuBQJgAAAMAYGB2xQwq3uh8mSHGpX/3/pJKGMEO4LZy2P8Au1TOIQRXCLFMN+q4fSftiqUryMCT6ZCSNJOQB59xSE6xO+pog0ibA4xgHsM+3Wlfc6BxpzfL/olx8Hs4mSUxys6nIWSQtp8UVpPUcoSfNHmkWJMnZffbft1peKYTIJEdCrbjHihfDH0uiveTJ8q7H4I1RQVLYCgAE7AU6mQozldON8dqnqyQRuzaiiqSAFwQo7DzWoJDfWWuGWSFTj1AZYgb/wDfel5JLRLeN18n5/ZWuZY7a0+KmDym3IZVjzkncdO43pyzvHdoUa1nSOWLWZDsq79D3yRv96nRrmRXLOfTggk4I9x59/anbe7WaeSAqrtGwEuASoYg4wD1o63vZ6UuP9tFa4txf2r2/pUacqcbrJ1BH6fzpDiFjezRWV/bQhryJOXLCZBlwD2PTIPv3PSmLMOpkZpXnjmJZgzf6WcbDH5cDtvtTxJjtFeCFZZIlIiRnxuAQMMc/v5oqX39iRWuvSNa8fubV1tJIRanJMcV1CyO5znSDkA7nGa9LJardWpfh901m87rIbiKMB3x5z3P67UrxJYpLH/9jxRwK6tKkkIkUrsCMe+eo3qLcWz8Pv0tY766e2kjL8ppmUx77DIO4O/XfY/cHLt612Uq1K2epXh7Lxb46S7uGURCNYNgnu3vnr9/bad+I7jiltDbG2srhjIrJO9ivNkUZBUDPTOPm87Unb4HyTXUeDsEuHx+hJFU7K6jt42jukhMLlnMixtu5OTqG/XrkbbdBWMmC47NR+RNPTM8J4pxFodfEoXhJkOlHVQ5QKGLuVOFA9X64O53s207yyRSOizxSsOW2rUpGAcg46bEAdCN89qUXk3Ylewuk1S6WfTokDAHcFCdiRgEn2olpy7e6dHuZWLz6UQ6dEB0/wCmvfBxnB326DbM1FcvfhP/AA9cxXHDYtEis6g84DY8wnLZHY5J2qp2pO7/AAylzd3N5a313ZXksuppU0MGXAGnT0IG+M79e1Dm/CojgMltxbiYu1GVkefUrN2ymMY9hSrJLBeGt72Pg70C+WVeVdWq6rm2Yui9A4xhkz2yO/nFY4ddC8soLjK5kQEhcYBxv+h2phz6ft96TjtgctEC71JM44Vxbh1rZ3EmrlXaNzbdm+ZQvTrk4PQnuKv8K4bHwmz+GieWRi7PJLJgMzHqdunToPFTOD2b8UmXi1+xMCuRZWpPpUAkcw/7sg48fWrF3cx21u9xO2iJBlmI6UNPvjvwpW9b82eX4wk3CZX+CtZZ4Lk6oUiQnlyk7rjspOCD0B1eRXYPwratBzOKs8964yZVlKiFvEYG23vnOPFehhu4bi2jmhk1wyAMrjOGBocjsO+O9PDprTYFNTto8Fxez4jEJbJ4Gu5NgslsA2oHoXUHKHznbwa9TdRNNaiESSQYK/6Z3XGPTnx2qSLa6t/xYk01rNcW8mpI7kSZVAc7MvbA238DxisW3/lp+OvJextDawoyDDgrLk7YA7d996eab/kHcy18dL7KEk7NLJEYnQRkfxGX0tn/ANT3xUy/N38REYDEIASZdWdWPanZpXIkJQ5UnG+S3vt5rz8vHbY3Bt59VvN0Ky9v7ffaqdpa2yZKnvithLhiHX06t8H2G/WpF/JeCWMW0WtdQy+RtvvnfbbxVGcCT5iWGNh2pZ9QbOVAA963cvWkcw0pe9bAu6XEXrCur526g0uIYIxoWCMAdBpo0oGfUP3oBEfcDP0oq19jy/pMbgb+Id9z2z2+n9abiOD1JGnBycZqZr2LjIY+nBGQfrjenIiCFTY5Hnp9q1DT6CyS9bGLO4neFRNH8O4Jyo3BFUea8kTiJlEhQiIMDpDHIHbfqKnpJhdOAR/OiFnMvMEqgBdugI7nfO42G3SuudTpgprnvWg/BzxK1SS44lHMXiTTFCk4cyk9cDpjpir8slw8ZNsFMiAYSRzpJ67kdNv81JtpxIYsSlyCSNh5O31HtvtT7SrIBhNen8quB389v1olj0vRqy8q3ofadlKplyTIAAgJOM77gdO2/apX4kt5o7hOKWwkkiVRHcIq5ZcE4b3G5z9jvT5kD6P4jIwYEsGxtnp32Pj96NHcI18i8htaR5ExI2yd1xnOdvHajqXPZqKX2R7W7WdFeNwVbcEGqEE7KdmIqD/Dgv7xIAqxC5kCKBsBnt470ZXnup4bOyl5cs7buRnQgGS2P5e5qin8OTCmd24TPQ8OMtzxhpRp5NmAWKrl5HdcYz4AOT5OPFWSojvGMSIC5DyBIyCfSRlmyATlRvuQNvek+F2trwa3is4WOqSQ4aR8vK5GSfc7dqMk7LYtJFeQz8tyTLM4CABvUDp6Y3H1G9fJyfKto+rjfGdD8L6DynKrhVAwjAdfJP0H1B80dXDNgbjHVTUW4vEEsVzbmO5kj1BlS4GyEE+lQcM5KjAPTzT1tKbiOKZ0ZAwDKpyCuR3wcZ3/ALUWheXRG4eIYrjiCWyhEF7IOWvRCMA/qd/vRuIXsVnayTzNiOMajSPGs8K4qOIfLZ3rLHOc7JMBs30IGD7j3pa1cfiDi8MNth7KzdZrmU/KzDdUHnfc+wq2XKx7IKink19DUXFpOBcAs4rm1PxTq0hgLadIaT0qTg7+oDH1q62phJHIUkRhuCuAfOe3ekOLcHg4lxGxvZpZVa0OeWD6ZMHK5+h3onEZdNrJiRkYgqrqASG7YB2zv3oEtlNUkfTNKbc/DiOGXlnSJRshxtsO1Lcy5W2QyGOSXH8RYvSp2OdP9Kz8QkkSgYnaICRVAyWwOvjPt0ztSznTOZWmuG1Jp5TH0LuDnYdd8fQVVjjsjyWn0GdztnJOBuf3z4qbJNBbwoHPKRGwgfOdvHc0eaXKk9ATv5rzv4hvJbaNZw2EZSjjG57jH36jvVL6WwoTp6OcRv52bNvKIt9lKBjj/dn+QqdcXuZI3vI0EQGHwobB7NuMgZpJhxeZeYtnEiHdVlkwx+3agC9Uh47kCGRNnWTt/cVirlFEYq3r3/j0uOwI6gj+dT7+H4qIIZWjx1Kdx9KDwWR3sGLHKh2VD/t7UaRsZ3pnSvGmwVDxZWk/AelYoQgctoHVtzilHuY1YqzYI6giiTthTpADYyAT3qJdXF/NcySSQAszEnSdqkyZOHSLcOH9m2y4kmS2TjJwc9t6+vL2Wxt+aCz6nAJZc6B9utJRTgE7qQOvt70a1nEoLSIIwEw4Y9u2Pv3rKyfSZ1YtPdLaKXD75LtNcbM+Op5ej7bnwO3mnlnY601lAqEtJjZe2xO229T7eZWXqpXyO480ZGAfQwLqdtOxGD3NVRXx7ZFkhOm0tFC2cQRKHnMjDGJHOM5+lMy3MhEYjkAAJLKR848Dx5qUjo+FRiFyMaMjGP5UVZjnlkg4AOdW587VvrWgKh8uX2X7W4LQ6cDAAwCeuOlPR3bIpZAMLpYmTZSvU4x1NeXleYwHkS8qQEEORkH22p+G4bQyhtTMCCAOpx/zXnO9mZetbZKS4lZY/h42mnny6xp8zZ3Jr0nDEsOARwy8QnVL+7X1ysT0/wDVfAGRUL8JTgyE8khoYuU8jDGCSPT+xr1DSRS4MsSsYyWRnj1AHyPFDSdrspbWOnOiszNKo0+jSdWvbVqB3G42yNs+9R+LWFzerHFwq6tIbq0cySW+gCN2fcMV3w2xwT9aOsskyTPFNyw6kRscMEONmA7j69aPbMqRro0tKEXUwQLrwOpA7UNYtmozcehDgVhfm4l4nxXiaTzQK8caW6+iI7BySQMnbGMYq6LmV4ZORFEsiS6ArOSNII8AflOw80jc3ipzObI8RjVn5xyyJ2G2fodJ85rttd81XXmoZVPqVZNYU75GT13yO1F+ptivN14UbqOK6UwTwxzW7grIkg1DA6fv99hXLdLWytRBaxRxRp0ijTGNsnbz3pT4vcruZAvqCHp9z7EHsaj8I4e/CjNcz381yjRBI0aMKVUHO4G5bt+tdWHs5+3a9Lt/ePb2zyw27zsBkRqdJIz2z4G/2oE9yTqUJkZAyejE9vp7/wBqWnvDMWARsA5yw2Yjt1GOo/Sp4uJ45TGzMUUZMkgU685OkYO2Nu3brTxi0BVtodmkigR5BJyyRliSFwe5OPffP03xUbiPFI7ULcTRSqSp+ZQuScdzvjbrjFA4zzruSM215JaYU6pEUHUp8b5B261GHBreObnST3FzKvqBnbKk+SBSca30jsPEu6otSyyCUSPMdS59KD0kdKXlmzjONtx3xSxugwJJGQAcHrv7UtK7SN6ZGQr46GnXFLonc1Vd9Bb6/itE5kpOGzgA7k+3vS17Z215pe4gV2UenUMfau/xCBrYHGeq5NDmmYSYRcoRu2f2xWae98l0PE8dcH2dzyYdIUIBtoXotJ3lxy0GkanONK4O9ammC7+KVaRySACTvsuSSPNBlvrSKMOPb2zM0mBk9/O9KmbHihyTq49JyBsaXMm9Sutlqx/4aa7ESksDqzsuOtM2FyksKqqMuPncgYz/ALQKm5WQ5ZVOOmaaikVQAM4HSglvZRcrjrXZZSfVnB0nHYYx7Uwkux1Av1OSM7A1IilDgjIIz0xmnI5jqxnvtVcXogyY/wDCmiRL/p+ncsVU6QSe5qbZScZiZ4ykCIxOppQDknvtvnwR4phZgcAkAk4OTjNaRipBVtPuRuO1arVBxTjaa3spo7AJkhgNjjG/v460SGTDEjIHQ5/n71Oi5ZZD+ZQQApwPHTwKLBewyllgkWQ77ahtjzVM2mR3if0irb3QkJeORTHkBdPX3yaYExdlHN0BWDKQuTsdwc+akQSIF0oiqAc4UAdt9qY5p1bEH6UySaAqXNNovC6HKKrnZMAKd/YDO3+aUS84vPLbTxLHbQ4HMikOXXDb7Y31DH0qXzZXuAyOvKC4Kkbk+1aIR5Q5Y/JoIDek/aivHvwTHbn3R6NriG0tnmIijjjYyenK+nHU+T+1JwfiS1+IigWZJpZ5MKsL6io8kdBjvvU6SXUfWFdSpBB8Ebj9CRQ7Vba0L/DQRRMdmKdSP51ysdb6OxkhTuvT0LXAjK6SJHPVmOc4PU+Mf2ofOUlMn5SDr1NjHTffdsYzUcznc+e2aDIwdsOS6Yxobpnrq+tbeNpdGJtbOwfiOV+IC0mhlE+WWQMmAmCSCCOxAxv560eW4JYkP1z9x4xSryEhS2GYfm/pQi5r2OHK7NZKVv4rSNzXWhMjcLtgbEUCS6VJFjcgMwyoIJJ80OR5VG7BvVtj8oP170FJNOoHVkfmbv5Irzs3GOUuxhyNRdihc4DMBjOOlDZxvgg+woDzDcmlnlUkHA2ORntR1l14LOPb7CniMBnSJZFZnGQUbVp9j4oLzNqbONOMgg7k0rKwjDNCiBzv0AyfrQ3m96meSvsrWGfZQWWbzSNzNI6PGszRxtjUE6PjfesyzZpWSTvQXWyrFGvDi6YxpXOK5zPegSS+KCXah5IrWNv02kpB3OaYjmB6Gkq3H1FYmjdSmUopiM/XxTMc581MjO9MrTJsluEUY5j0JBOc70dZSSilgcdc1Oi+amE71tNk9Stj8VwFOkvkZ69996PA8Sg8uNF1fMBgE0jCBqNEQD4gNjfR1pZp7AqV2VEl9WodfP8AOuC4LMAGVR0yOtLg9K0oGjpT8mS8U/RpbgAjQTpHUE7Z+lEEgYEsDlew70m/zf8AfFdzhGI2JP8ASkm2ZcJjyy7ZztXTKMncAn2pRD6BXG+YVvm9AqFsZ5h8istLuBsaAaz5rztmlKDNLtsf0rDTYFLj5fvWH6Vh2xFCNtMoLAL1Ock5oTzkkjGAO9Df5B9aTlJDxgE9TU920VY8abDNNqzuRS8tydRAzgUJiRnBxt2oJJIOTQOmyqISNyXG24zmgSSnNZagv3o3TKJlHZJR5paSXPTpWJOtYNFVPRTMpHxJrm9crVTttiH/2Q=="/>
          <p:cNvSpPr>
            <a:spLocks noChangeAspect="1" noChangeArrowheads="1"/>
          </p:cNvSpPr>
          <p:nvPr/>
        </p:nvSpPr>
        <p:spPr bwMode="auto">
          <a:xfrm>
            <a:off x="144463" y="-685800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56" name="AutoShape 4" descr="data:image/jpg;base64,/9j/4AAQSkZJRgABAQAAAQABAAD/2wBDAAkGBwgHBgkIBwgKCgkLDRYPDQwMDRsUFRAWIB0iIiAdHx8kKDQsJCYxJx8fLT0tMTU3Ojo6Iys/RD84QzQ5Ojf/2wBDAQoKCg0MDRoPDxo3JR8lNzc3Nzc3Nzc3Nzc3Nzc3Nzc3Nzc3Nzc3Nzc3Nzc3Nzc3Nzc3Nzc3Nzc3Nzc3Nzc3Nzf/wAARCACqANsDASIAAhEBAxEB/8QAGwAAAwEBAQEBAAAAAAAAAAAAAwQFAgEGAAf/xAA4EAACAQMCBQIEBAUEAwEBAAABAgMABBESIQUTMUFRImEUMnGBBkKRoSOxwdHxM2Lh8BVSciRD/8QAGQEBAQEBAQEAAAAAAAAAAAAAAwQCAQAF/8QAJhEAAwACAwACAgMAAwEAAAAAAAECAxESITEiQQQTMlFhcbHR8P/aAAwDAQACEQMRAD8A/Da+r6u4rx45XQK6BWgu/SkUNnNmMV3FGELeKIsPtWljMu0hcKT2oghbG5phIqOsW3SlUB1l0LJDijrFTCQ79KYSDY7dKRQT1mE1i9q3yfan0gHcUQQDxSLGC8pN+H9jX3w+DvmqhgGOlc+G3B7DrXf1sys5N+H9q7yKo8rSRnAycb13knGCBXODO/uJbQY2NCaGqzQKBvt9aG1v7VxwanKSjF7Vkxe1VDb+1YMHtWXBtZiU0GewoT25G4NV2gwcYwaXki2zjrWHI05iWyEdazinpIvagmDvmicJjzkTFcVyishHasYonDQhmvq7iuVg8axWlUnoM0SOIscnamEjAp5jRirSBRwnvRREPFHRPJ2+lFWLPalSJ6yAFjNFSL2phIvat8p9goztvuPtW9A89vQJIfaiLCWORgDyabSH2oi2++2wPbxSKG/AXlSAIi6gvfp060YROygLhTnO9NRxkjHYbUxHD3ORjz3ppxNk95khNUwPXhcHTvTCw+dsdaOqPnGR1yGA6Vr4RG3JKnO2DjvmnnE14BWVP1ipXB2jYjJGRjH1oiR5A9JpqK3Ea6SNRJ3bGM/WuyQnIXTgHuNjWlj/ALDrJO9IVWIMoJXB8EVmSIjdVLHuP61SZNvV0HfxU6Se3nnjhCSOrNp5i7AH+teqJlHcdVT2vATW/rLEnpgDG1fNCT2qkYwNsGhARsxUYJU4bfpXniSOfubJxjXWY8jXjOKw8KqMtgZ81RRAWbVnUPzf971h4VkGHGQN96N4uti/s0yTLDsR8zA96Wli76QM7kDtVd4tyQxC+aXlh8nPk0FY2VxlJDxZPSgvCR2qs8Jz2HnPal2j1MV0kEdTQVJROQkvH7UFosCqUkOPbPY9aC8eKNyUTkJzKQaxj2p2SPNC5dG4Q01sZC0eOPOMCtQKHw2CuCdsb05HbgsrMo/XrTStkl3oAsSmURnXjr6V3b6E7D6mmEiOkEA4Py9zjr177U00WqEqqSYY49HUe9MRW2lVBY7Us4qbJ6zrQmsZB3wB1+lHji3ydx1GRRhYpzeYWbJ64xv/AG+1H0kyBIWjZlxzFY7qD7U0Yn9k9ZU/4i6BTK0YPqAzjFNRxZXOQR5FEZ4o3CM6qxHQ46VhY9EQSwGsMxzIHzpP17U6niA3y/w+jdTKVCvgOELlfTq8ZrZvLaNyjSrkddicfpQ7uCaNo/8A+UbDS0iDOPCA9vPuTWobdI1CoMCuxVt60eucekxuCW2lHomjP1bH88U38GzhSV2yDuM9P61ONujjDKpGMHIq3+HpOcvwE4y8aakcH50Hb6jIpXVJfIm4S+5YsETnzQkOrRBWY48+PP8AnxR2tDrxpY42+XvnB+24qvDFJyk5oEXLkKFdPzjooBbG+43HWiRxx3Eb8h0LttlQDoJGO/XofbbFGsjPVjnZ56/tRJbyRHWqumdegkAAjP137UNeGSCdJLgQIwGiGOBWVdx19Rzk+O29egisIkkmdZ3kZ0UsSdtgQCO2+D0os0GkaC2gvkAggHONyPOPasvVPbEVcJ4o88saPHriIdckZXp1oM9sOmkAudyU2OPNeoW3Xlg74I2J757/APJqQLuG7uTbW9vJNFuskmMIv189tutK8i8YU423uSTLFpOdQABJbbbH/cUHSjjUm6HvmrVxZK6vEynQRp8D7eKlTNbWCm2iUu6ZBjQknffcn9a63p9+HZ21/os0Xq0nAwP1oEkRHUZ96N8UzzRJJbYLHAIcE/p4o+nVgEYwcec1njNeC7qNbJLoEJMjjSR3H8zSoaOcssboZFUZCtnH38VVlg5iYyoHXoDjH17Uolky3BnlkDPjThIwg/apbx1vSXRXGSVO2+xF4vlz6yoIY56H3pZ4s9tj0qpdKEyzjAPYAkn2wKSieO5LiEspTqGXFBSSeimLdLkTpEwcY3oRQ1RkiGdWO2CaAV32zj/4zRtFCvropxRUw0DtE3KYK46E0WCIZGPNJJNePNNGLjQEcr/DUYI7b1TqZS2vT56dW20/ClDbnEZkOGUHKj5WphUYzBeWOXjZgcb+MUjFcXkYxpim93yG/baj/GXb4CW8cfku2vP0wBTxUaJ7m2/Voyl16pWlKrEj6MBTqXsM+ST28Ufh4gaZuW0pdst/ETTnyQNvYfastK8sTQ3turxuMM0XUe+D/etW7wQycxIL+R1IZTLJsx8kZOP0rm6TNfFy0umHngVYo5LtC8vyryiy9d8DcVu1lixy8PDI/wAonydR/wDomhWfxEUEiPyZUZcyGcZVd9z9P+Ko3PDEThQulQK+gs6IGCSqOpwflONx0zW+WnvQfFVPFsY+DSaRraaQASxMCmPVkbFs+221SLdHKlZdpUOiRe4YVc4dLNcWy2XPMFyRqinChtaDyM9cD6HzQOLxE8cICaSLdA22Cx1NufsP0rsX8zFQljaX0KRxEnGN87Vc4TaFGuLxY9YtYnhQBSTI5AZjtucHC4A80OC2dJVgtoBcXmzsrnTHCp6M7fyUbn96v2kEfCrRorufIJZ2nYqoaRiSQq5yMdqP8nMv4o7+PhrXKvsS4q3ELezE1rbyPNLo1KuluWerEKcFj2/Q9c0Dgw4m80st2GSA4VIrhEWTUdywC7LtjYk561ejhHLtjCGVAmzFQzYI2Hf2J+g3phkihTS2FjVgx1sfTuTn/u1R/sZXwXHWicI+XHJrPoj8kKP1OwArYRXUOhVlYbMu4P3rz11LDxGZbvikqpbyORawPnTp7MR3J6knYZFfLY3Ed60PAEkW5TSzssoSFAdhqU/N32Ap9tTtsm/WnWkUePSy2fCZZoQFcgIJHPpTJ+Y+w/njNYtDaW3AbWdpI4rcQodbNhd/fuSSa1Nxm4uGb/xttC8PyiaZjiTzhR+X3PXxU29hu7wBb24Vo1OVhjjCIDjHb6nzW4Vt7PVwS4muNyyxI8NrGWlePXzFYYRScavf/Ga8yIljXSoO5ycnqfJqxM90ba3tpOXy7ZdKOq4dgBgAnPTHjrgUi6b9KqxT9tE95NdJ9CAWSF3aEoDIBksuSMdhv0/tQZfi9OFnGR0AQAH60+y0JkrlY0vBJzMUe6yA627/ABGjSdRwo+/ehrfOoIu4CfDQb/sd6ZaMUCSIb0LVL7Gm4fqPmaC6g5gm0p0LLJoZfr4pS3WzUMlq6uVyxAbUxP8AWuyW0RbU0SnyStKzw5mjSJW55J0aTgjHfPYVPb+9dlWOU1xTehiVC8QJUrkZwR0pVlOehqlFFMLdPiivNydl6f5pY8vJ3/avVHWz05HLaK0KDOKmWsapeXECBlRG9KuPUPP2p7kTNLIecEhZCG0Nup89P3rT28sUzXNxMiW6osayscuF+mOpJpqTetLwCGpTW/TLaIs6i4CnDMEYqD7nGKNFodQySKynoQc5qnA0UYgKukcbfIo21Dtj9a+vOFM1q13bW0a3UbFikWP46d8479x70v8AF79ROmrevBHQK2q52PQV2JlljWRG1AjINFRaoWvSem1tMocLjjKO6qrSQAMEZSwZycKSBvpH7Zz2FMXMsPDbmVpo7y4N2WEkRYcsYALaM9R6tqlxxMrLJC7Ryr8jqd1P26/SnZmn4g9vzI3VIi7+uUuxZ8ZAOPSu2w+nipsmOuY+PJPAt8EWxWExWt0lx6QSXdS+nAADADoBgf5r7jvD5Emi4pawrKYV0TQlgpkQnbBP5gc4HfOKQjCcPeC4TQJNekR6SWmyMMgA3J79OoFewxsQRkqNh3z9PtUmanFaTKMS5rbRJ4I0luUgnsrhbi813Mkhj9MeSdKsfIUAY/5pp7KHijunFuHYit7jEDSvtICPmGOx6YP/ABQ+LcOnkimuLKCee6IWMQPdmONlDA6hgjDbffGPOadkurUjxjWGUsVZSGYgEkAdNyewJqSq2WKV9AeH2jxWscbTRzaXOG5XKCR9AoA8DAyaQ/FTxxizjupxFZztIJywIDkAFVY/+uc5B605+I7K6v7Bre2ijkRlLurN69QA0BNwMk53P9RS9rxqWaxjt7mxmmvDGVuIZNKaV3GZOu5G+nBO5yMEVyXppm3j5SyfDZzXVlxiWBYxOxNrEXbSFhQDWAe2olt/oTXPhLa+t4LjlsoeIYyxDaCB6WIO9btoUkgjsgIobI5b4SAs4cnDfxGO56507Z75qkyAHTkBsZ09+v8AL3qvDWm3RF+RLWlKZPECIgVFACjAAGAB4oMsee1UXTGaXlT2O/71XNEWn6yTPCDnapdxHpbYV6CVPapd3HkkYp5YdztEd13oTLTsiYNLutIHLFJMKrM2ygZJrC2d7NEsiRwxI41KZMliD7AVq+IFnNk7aD29quygMMF1Mi4VwDnDYGQfehpcr4sq5uMfJLs8veRSRIkIZ3lkcLG7rjOeuB4GDRoLOO2LNgvIesjncj28D2p17Znu2mlDfw8iEDoM7lv1JoV2/LUYV3ONlQZJ80cwlumK8rrUT9+isi/wy2MnPmlxGMdWrcd7BIwjJaNz0WRdOfoelE0gbZb9a4+N9rs1qo6roajClw5ySMgDPWnlVJRynAZWHyMuQ3vikFxoK4bGcal3Izt4p+EEBWBcdCdRH9vp0pkyTIjqXHDZdAuJYiVlYRmVcaWGOm3QeavW4lcxPG2FPzB19WMbd9jmpHErCK+S3E0EzOr7PC+gxgjck+NhmrNnhERFwFRQoxvt0HXt/mi+XJo3TjhLk80oVry9KABfiZMAdvVR1XetcRtzZcSYorPBekyxaBuH/Mn9R9frXIGcTvBcQvDNGcPG+M9Mg7diO9JiudKTH5GOuTpeDMMWob08NMMZkKuxyFVI11MzHYBR5NJWz3czMLDh9xcrGSrOgCrnuAWO5HtVbhHNul+PiKIlt8sbqSwbGJMgb5C5AHkmiy/kLi+PouH8ak1yKXCrW5tg19fJmbl6I7aBeYYgSCQT+ZjgZxsMECucN4YvDJpUt5bqOD4jmtrw4lDDGPOATknY09Ygs8jxQrHbPiRG6M7MMtqB+U9Nu+e1Y5VzPcwnkQpaRl8rLu7E/KQegByQQd+1fKpt9s+nKS6RAvfxDdXt+9hwtXS7jlMawCMl2ZW+aQnCom3bJI2zvXsrNEWEQBdPLGlkOPf9jufpSLWtxPcxGVY0tVw9xGyktLKMFSrg9AQM5G+KZsbyC9jW5iEkaSghGkUo5AJyMHcb759xWKYsoU/E3FjwuwR9IEc7NG1wQxERxjOANz4yRuOvapXC+EX9xZJc8MmWyto0KWqS2wzOo/PJkjSGIHQZxuatXt9NLfG1srjlpCMXEqKCdXZASCAe564GB1pOXhsTkzc6f4vUGW4MhaQMOm5P7YxW5h6M1lU9Eqx4bxG/s5DaXUiXNvcFJLa8UckMOyMoyCuwzv38iiXlhw7h0lnaSRo3Hp8TtfZK6n1DVuTkgjICAdMVa+J4s4VVlsoypzrWN3D+2nIx+p9qn8Vu+L3UsNqLazcqzXAiVmBl5eD6Sc4Ykgge2Ca5xaZr9k5FpjbqMnFLNGFzgk5bO5zj6UC7nN1HZTQXxs7O49TXAjVtGV9GrOwBOxP0G2chd76+t4Fk4hw6QxAHVc2TieI4/N6TkD7bVbOSU0mfNeG2uSDyip9wgLdKoCRJYlkiZWjddSsDkEdsUlcEZIyM+BVksnaJVwoGanzyRxRl5XVFHUsdqoXjBVZiQAOuelKcKV7/AIlbTQRN8LbycxpnQhGwDgLn5jnuKSrUz72Yx4+V7+vsDw+2guVfiHEJOVZQyBY0cFeaw3ye5A2wO5qrEwnV7kYCzPrQqD6l6AnON6o3vD7W5mMlynObpplOpRtjodgOnTuBQJgAAAMAYGB2xQwq3uh8mSHGpX/3/pJKGMEO4LZy2P8Au1TOIQRXCLFMN+q4fSftiqUryMCT6ZCSNJOQB59xSE6xO+pog0ibA4xgHsM+3Wlfc6BxpzfL/olx8Hs4mSUxys6nIWSQtp8UVpPUcoSfNHmkWJMnZffbft1peKYTIJEdCrbjHihfDH0uiveTJ8q7H4I1RQVLYCgAE7AU6mQozldON8dqnqyQRuzaiiqSAFwQo7DzWoJDfWWuGWSFTj1AZYgb/wDfel5JLRLeN18n5/ZWuZY7a0+KmDym3IZVjzkncdO43pyzvHdoUa1nSOWLWZDsq79D3yRv96nRrmRXLOfTggk4I9x59/anbe7WaeSAqrtGwEuASoYg4wD1o63vZ6UuP9tFa4txf2r2/pUacqcbrJ1BH6fzpDiFjezRWV/bQhryJOXLCZBlwD2PTIPv3PSmLMOpkZpXnjmJZgzf6WcbDH5cDtvtTxJjtFeCFZZIlIiRnxuAQMMc/v5oqX39iRWuvSNa8fubV1tJIRanJMcV1CyO5znSDkA7nGa9LJardWpfh901m87rIbiKMB3x5z3P67UrxJYpLH/9jxRwK6tKkkIkUrsCMe+eo3qLcWz8Pv0tY766e2kjL8ppmUx77DIO4O/XfY/cHLt612Uq1K2epXh7Lxb46S7uGURCNYNgnu3vnr9/bad+I7jiltDbG2srhjIrJO9ivNkUZBUDPTOPm87Unb4HyTXUeDsEuHx+hJFU7K6jt42jukhMLlnMixtu5OTqG/XrkbbdBWMmC47NR+RNPTM8J4pxFodfEoXhJkOlHVQ5QKGLuVOFA9X64O53s207yyRSOizxSsOW2rUpGAcg46bEAdCN89qUXk3Ylewuk1S6WfTokDAHcFCdiRgEn2olpy7e6dHuZWLz6UQ6dEB0/wCmvfBxnB326DbM1FcvfhP/AA9cxXHDYtEis6g84DY8wnLZHY5J2qp2pO7/AAylzd3N5a313ZXksuppU0MGXAGnT0IG+M79e1Dm/CojgMltxbiYu1GVkefUrN2ymMY9hSrJLBeGt72Pg70C+WVeVdWq6rm2Yui9A4xhkz2yO/nFY4ddC8soLjK5kQEhcYBxv+h2phz6ft96TjtgctEC71JM44Vxbh1rZ3EmrlXaNzbdm+ZQvTrk4PQnuKv8K4bHwmz+GieWRi7PJLJgMzHqdunToPFTOD2b8UmXi1+xMCuRZWpPpUAkcw/7sg48fWrF3cx21u9xO2iJBlmI6UNPvjvwpW9b82eX4wk3CZX+CtZZ4Lk6oUiQnlyk7rjspOCD0B1eRXYPwratBzOKs8964yZVlKiFvEYG23vnOPFehhu4bi2jmhk1wyAMrjOGBocjsO+O9PDprTYFNTto8Fxez4jEJbJ4Gu5NgslsA2oHoXUHKHznbwa9TdRNNaiESSQYK/6Z3XGPTnx2qSLa6t/xYk01rNcW8mpI7kSZVAc7MvbA238DxisW3/lp+OvJextDawoyDDgrLk7YA7d996eab/kHcy18dL7KEk7NLJEYnQRkfxGX0tn/ANT3xUy/N38REYDEIASZdWdWPanZpXIkJQ5UnG+S3vt5rz8vHbY3Bt59VvN0Ky9v7ffaqdpa2yZKnvithLhiHX06t8H2G/WpF/JeCWMW0WtdQy+RtvvnfbbxVGcCT5iWGNh2pZ9QbOVAA963cvWkcw0pe9bAu6XEXrCur526g0uIYIxoWCMAdBpo0oGfUP3oBEfcDP0oq19jy/pMbgb+Id9z2z2+n9abiOD1JGnBycZqZr2LjIY+nBGQfrjenIiCFTY5Hnp9q1DT6CyS9bGLO4neFRNH8O4Jyo3BFUea8kTiJlEhQiIMDpDHIHbfqKnpJhdOAR/OiFnMvMEqgBdugI7nfO42G3SuudTpgprnvWg/BzxK1SS44lHMXiTTFCk4cyk9cDpjpir8slw8ZNsFMiAYSRzpJ67kdNv81JtpxIYsSlyCSNh5O31HtvtT7SrIBhNen8quB389v1olj0vRqy8q3ofadlKplyTIAAgJOM77gdO2/apX4kt5o7hOKWwkkiVRHcIq5ZcE4b3G5z9jvT5kD6P4jIwYEsGxtnp32Pj96NHcI18i8htaR5ExI2yd1xnOdvHajqXPZqKX2R7W7WdFeNwVbcEGqEE7KdmIqD/Dgv7xIAqxC5kCKBsBnt470ZXnup4bOyl5cs7buRnQgGS2P5e5qin8OTCmd24TPQ8OMtzxhpRp5NmAWKrl5HdcYz4AOT5OPFWSojvGMSIC5DyBIyCfSRlmyATlRvuQNvek+F2trwa3is4WOqSQ4aR8vK5GSfc7dqMk7LYtJFeQz8tyTLM4CABvUDp6Y3H1G9fJyfKto+rjfGdD8L6DynKrhVAwjAdfJP0H1B80dXDNgbjHVTUW4vEEsVzbmO5kj1BlS4GyEE+lQcM5KjAPTzT1tKbiOKZ0ZAwDKpyCuR3wcZ3/ALUWheXRG4eIYrjiCWyhEF7IOWvRCMA/qd/vRuIXsVnayTzNiOMajSPGs8K4qOIfLZ3rLHOc7JMBs30IGD7j3pa1cfiDi8MNth7KzdZrmU/KzDdUHnfc+wq2XKx7IKink19DUXFpOBcAs4rm1PxTq0hgLadIaT0qTg7+oDH1q62phJHIUkRhuCuAfOe3ekOLcHg4lxGxvZpZVa0OeWD6ZMHK5+h3onEZdNrJiRkYgqrqASG7YB2zv3oEtlNUkfTNKbc/DiOGXlnSJRshxtsO1Lcy5W2QyGOSXH8RYvSp2OdP9Kz8QkkSgYnaICRVAyWwOvjPt0ztSznTOZWmuG1Jp5TH0LuDnYdd8fQVVjjsjyWn0GdztnJOBuf3z4qbJNBbwoHPKRGwgfOdvHc0eaXKk9ATv5rzv4hvJbaNZw2EZSjjG57jH36jvVL6WwoTp6OcRv52bNvKIt9lKBjj/dn+QqdcXuZI3vI0EQGHwobB7NuMgZpJhxeZeYtnEiHdVlkwx+3agC9Uh47kCGRNnWTt/cVirlFEYq3r3/j0uOwI6gj+dT7+H4qIIZWjx1Kdx9KDwWR3sGLHKh2VD/t7UaRsZ3pnSvGmwVDxZWk/AelYoQgctoHVtzilHuY1YqzYI6giiTthTpADYyAT3qJdXF/NcySSQAszEnSdqkyZOHSLcOH9m2y4kmS2TjJwc9t6+vL2Wxt+aCz6nAJZc6B9utJRTgE7qQOvt70a1nEoLSIIwEw4Y9u2Pv3rKyfSZ1YtPdLaKXD75LtNcbM+Op5ej7bnwO3mnlnY601lAqEtJjZe2xO229T7eZWXqpXyO480ZGAfQwLqdtOxGD3NVRXx7ZFkhOm0tFC2cQRKHnMjDGJHOM5+lMy3MhEYjkAAJLKR848Dx5qUjo+FRiFyMaMjGP5UVZjnlkg4AOdW587VvrWgKh8uX2X7W4LQ6cDAAwCeuOlPR3bIpZAMLpYmTZSvU4x1NeXleYwHkS8qQEEORkH22p+G4bQyhtTMCCAOpx/zXnO9mZetbZKS4lZY/h42mnny6xp8zZ3Jr0nDEsOARwy8QnVL+7X1ysT0/wDVfAGRUL8JTgyE8khoYuU8jDGCSPT+xr1DSRS4MsSsYyWRnj1AHyPFDSdrspbWOnOiszNKo0+jSdWvbVqB3G42yNs+9R+LWFzerHFwq6tIbq0cySW+gCN2fcMV3w2xwT9aOsskyTPFNyw6kRscMEONmA7j69aPbMqRro0tKEXUwQLrwOpA7UNYtmozcehDgVhfm4l4nxXiaTzQK8caW6+iI7BySQMnbGMYq6LmV4ZORFEsiS6ArOSNII8AflOw80jc3ipzObI8RjVn5xyyJ2G2fodJ85rttd81XXmoZVPqVZNYU75GT13yO1F+ptivN14UbqOK6UwTwxzW7grIkg1DA6fv99hXLdLWytRBaxRxRp0ijTGNsnbz3pT4vcruZAvqCHp9z7EHsaj8I4e/CjNcz381yjRBI0aMKVUHO4G5bt+tdWHs5+3a9Lt/ePb2zyw27zsBkRqdJIz2z4G/2oE9yTqUJkZAyejE9vp7/wBqWnvDMWARsA5yw2Yjt1GOo/Sp4uJ45TGzMUUZMkgU685OkYO2Nu3brTxi0BVtodmkigR5BJyyRliSFwe5OPffP03xUbiPFI7ULcTRSqSp+ZQuScdzvjbrjFA4zzruSM215JaYU6pEUHUp8b5B261GHBreObnST3FzKvqBnbKk+SBSca30jsPEu6otSyyCUSPMdS59KD0kdKXlmzjONtx3xSxugwJJGQAcHrv7UtK7SN6ZGQr46GnXFLonc1Vd9Bb6/itE5kpOGzgA7k+3vS17Z215pe4gV2UenUMfau/xCBrYHGeq5NDmmYSYRcoRu2f2xWae98l0PE8dcH2dzyYdIUIBtoXotJ3lxy0GkanONK4O9ammC7+KVaRySACTvsuSSPNBlvrSKMOPb2zM0mBk9/O9KmbHihyTq49JyBsaXMm9Sutlqx/4aa7ESksDqzsuOtM2FyksKqqMuPncgYz/ALQKm5WQ5ZVOOmaaikVQAM4HSglvZRcrjrXZZSfVnB0nHYYx7Uwkux1Av1OSM7A1IilDgjIIz0xmnI5jqxnvtVcXogyY/wDCmiRL/p+ncsVU6QSe5qbZScZiZ4ykCIxOppQDknvtvnwR4phZgcAkAk4OTjNaRipBVtPuRuO1arVBxTjaa3spo7AJkhgNjjG/v460SGTDEjIHQ5/n71Oi5ZZD+ZQQApwPHTwKLBewyllgkWQ77ahtjzVM2mR3if0irb3QkJeORTHkBdPX3yaYExdlHN0BWDKQuTsdwc+akQSIF0oiqAc4UAdt9qY5p1bEH6UySaAqXNNovC6HKKrnZMAKd/YDO3+aUS84vPLbTxLHbQ4HMikOXXDb7Y31DH0qXzZXuAyOvKC4Kkbk+1aIR5Q5Y/JoIDek/aivHvwTHbn3R6NriG0tnmIijjjYyenK+nHU+T+1JwfiS1+IigWZJpZ5MKsL6io8kdBjvvU6SXUfWFdSpBB8Ebj9CRQ7Vba0L/DQRRMdmKdSP51ysdb6OxkhTuvT0LXAjK6SJHPVmOc4PU+Mf2ofOUlMn5SDr1NjHTffdsYzUcznc+e2aDIwdsOS6Yxobpnrq+tbeNpdGJtbOwfiOV+IC0mhlE+WWQMmAmCSCCOxAxv560eW4JYkP1z9x4xSryEhS2GYfm/pQi5r2OHK7NZKVv4rSNzXWhMjcLtgbEUCS6VJFjcgMwyoIJJ80OR5VG7BvVtj8oP170FJNOoHVkfmbv5Irzs3GOUuxhyNRdihc4DMBjOOlDZxvgg+woDzDcmlnlUkHA2ORntR1l14LOPb7CniMBnSJZFZnGQUbVp9j4oLzNqbONOMgg7k0rKwjDNCiBzv0AyfrQ3m96meSvsrWGfZQWWbzSNzNI6PGszRxtjUE6PjfesyzZpWSTvQXWyrFGvDi6YxpXOK5zPegSS+KCXah5IrWNv02kpB3OaYjmB6Gkq3H1FYmjdSmUopiM/XxTMc581MjO9MrTJsluEUY5j0JBOc70dZSSilgcdc1Oi+amE71tNk9Stj8VwFOkvkZ69996PA8Sg8uNF1fMBgE0jCBqNEQD4gNjfR1pZp7AqV2VEl9WodfP8AOuC4LMAGVR0yOtLg9K0oGjpT8mS8U/RpbgAjQTpHUE7Z+lEEgYEsDlew70m/zf8AfFdzhGI2JP8ASkm2ZcJjyy7ZztXTKMncAn2pRD6BXG+YVvm9AqFsZ5h8istLuBsaAaz5rztmlKDNLtsf0rDTYFLj5fvWH6Vh2xFCNtMoLAL1Ock5oTzkkjGAO9Df5B9aTlJDxgE9TU920VY8abDNNqzuRS8tydRAzgUJiRnBxt2oJJIOTQOmyqISNyXG24zmgSSnNZagv3o3TKJlHZJR5paSXPTpWJOtYNFVPRTMpHxJrm9crVTttiH/2Q=="/>
          <p:cNvSpPr>
            <a:spLocks noChangeAspect="1" noChangeArrowheads="1"/>
          </p:cNvSpPr>
          <p:nvPr/>
        </p:nvSpPr>
        <p:spPr bwMode="auto">
          <a:xfrm>
            <a:off x="144463" y="-685800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57" name="AutoShape 6" descr="data:image/jpg;base64,/9j/4AAQSkZJRgABAQAAAQABAAD/2wBDAAkGBwgHBgkIBwgKCgkLDRYPDQwMDRsUFRAWIB0iIiAdHx8kKDQsJCYxJx8fLT0tMTU3Ojo6Iys/RD84QzQ5Ojf/2wBDAQoKCg0MDRoPDxo3JR8lNzc3Nzc3Nzc3Nzc3Nzc3Nzc3Nzc3Nzc3Nzc3Nzc3Nzc3Nzc3Nzc3Nzc3Nzc3Nzc3Nzf/wAARCACqANsDASIAAhEBAxEB/8QAGwAAAwEBAQEBAAAAAAAAAAAAAwQFAgEGAAf/xAA4EAACAQMCBQIEBAUEAwEBAAABAgMABBESIQUTMUFRImEUMnGBBkKRoSOxwdHxM2Lh8BVSciRD/8QAGQEBAQEBAQEAAAAAAAAAAAAAAwQCAQAF/8QAJhEAAwACAwACAgMAAwEAAAAAAAECAxESITEiQQQTMlFhcbHR8P/aAAwDAQACEQMRAD8A/Da+r6u4rx45XQK6BWgu/SkUNnNmMV3FGELeKIsPtWljMu0hcKT2oghbG5phIqOsW3SlUB1l0LJDijrFTCQ79KYSDY7dKRQT1mE1i9q3yfan0gHcUQQDxSLGC8pN+H9jX3w+DvmqhgGOlc+G3B7DrXf1sys5N+H9q7yKo8rSRnAycb13knGCBXODO/uJbQY2NCaGqzQKBvt9aG1v7VxwanKSjF7Vkxe1VDb+1YMHtWXBtZiU0GewoT25G4NV2gwcYwaXki2zjrWHI05iWyEdazinpIvagmDvmicJjzkTFcVyishHasYonDQhmvq7iuVg8axWlUnoM0SOIscnamEjAp5jRirSBRwnvRREPFHRPJ2+lFWLPalSJ6yAFjNFSL2phIvat8p9goztvuPtW9A89vQJIfaiLCWORgDyabSH2oi2++2wPbxSKG/AXlSAIi6gvfp060YROygLhTnO9NRxkjHYbUxHD3ORjz3ppxNk95khNUwPXhcHTvTCw+dsdaOqPnGR1yGA6Vr4RG3JKnO2DjvmnnE14BWVP1ipXB2jYjJGRjH1oiR5A9JpqK3Ea6SNRJ3bGM/WuyQnIXTgHuNjWlj/ALDrJO9IVWIMoJXB8EVmSIjdVLHuP61SZNvV0HfxU6Se3nnjhCSOrNp5i7AH+teqJlHcdVT2vATW/rLEnpgDG1fNCT2qkYwNsGhARsxUYJU4bfpXniSOfubJxjXWY8jXjOKw8KqMtgZ81RRAWbVnUPzf971h4VkGHGQN96N4uti/s0yTLDsR8zA96Wli76QM7kDtVd4tyQxC+aXlh8nPk0FY2VxlJDxZPSgvCR2qs8Jz2HnPal2j1MV0kEdTQVJROQkvH7UFosCqUkOPbPY9aC8eKNyUTkJzKQaxj2p2SPNC5dG4Q01sZC0eOPOMCtQKHw2CuCdsb05HbgsrMo/XrTStkl3oAsSmURnXjr6V3b6E7D6mmEiOkEA4Py9zjr177U00WqEqqSYY49HUe9MRW2lVBY7Us4qbJ6zrQmsZB3wB1+lHji3ydx1GRRhYpzeYWbJ64xv/AG+1H0kyBIWjZlxzFY7qD7U0Yn9k9ZU/4i6BTK0YPqAzjFNRxZXOQR5FEZ4o3CM6qxHQ46VhY9EQSwGsMxzIHzpP17U6niA3y/w+jdTKVCvgOELlfTq8ZrZvLaNyjSrkddicfpQ7uCaNo/8A+UbDS0iDOPCA9vPuTWobdI1CoMCuxVt60eucekxuCW2lHomjP1bH88U38GzhSV2yDuM9P61ONujjDKpGMHIq3+HpOcvwE4y8aakcH50Hb6jIpXVJfIm4S+5YsETnzQkOrRBWY48+PP8AnxR2tDrxpY42+XvnB+24qvDFJyk5oEXLkKFdPzjooBbG+43HWiRxx3Eb8h0LttlQDoJGO/XofbbFGsjPVjnZ56/tRJbyRHWqumdegkAAjP137UNeGSCdJLgQIwGiGOBWVdx19Rzk+O29egisIkkmdZ3kZ0UsSdtgQCO2+D0os0GkaC2gvkAggHONyPOPasvVPbEVcJ4o88saPHriIdckZXp1oM9sOmkAudyU2OPNeoW3Xlg74I2J757/APJqQLuG7uTbW9vJNFuskmMIv189tutK8i8YU423uSTLFpOdQABJbbbH/cUHSjjUm6HvmrVxZK6vEynQRp8D7eKlTNbWCm2iUu6ZBjQknffcn9a63p9+HZ21/os0Xq0nAwP1oEkRHUZ96N8UzzRJJbYLHAIcE/p4o+nVgEYwcec1njNeC7qNbJLoEJMjjSR3H8zSoaOcssboZFUZCtnH38VVlg5iYyoHXoDjH17Uolky3BnlkDPjThIwg/apbx1vSXRXGSVO2+xF4vlz6yoIY56H3pZ4s9tj0qpdKEyzjAPYAkn2wKSieO5LiEspTqGXFBSSeimLdLkTpEwcY3oRQ1RkiGdWO2CaAV32zj/4zRtFCvropxRUw0DtE3KYK46E0WCIZGPNJJNePNNGLjQEcr/DUYI7b1TqZS2vT56dW20/ClDbnEZkOGUHKj5WphUYzBeWOXjZgcb+MUjFcXkYxpim93yG/baj/GXb4CW8cfku2vP0wBTxUaJ7m2/Voyl16pWlKrEj6MBTqXsM+ST28Ufh4gaZuW0pdst/ETTnyQNvYfastK8sTQ3turxuMM0XUe+D/etW7wQycxIL+R1IZTLJsx8kZOP0rm6TNfFy0umHngVYo5LtC8vyryiy9d8DcVu1lixy8PDI/wAonydR/wDomhWfxEUEiPyZUZcyGcZVd9z9P+Ko3PDEThQulQK+gs6IGCSqOpwflONx0zW+WnvQfFVPFsY+DSaRraaQASxMCmPVkbFs+221SLdHKlZdpUOiRe4YVc4dLNcWy2XPMFyRqinChtaDyM9cD6HzQOLxE8cICaSLdA22Cx1NufsP0rsX8zFQljaX0KRxEnGN87Vc4TaFGuLxY9YtYnhQBSTI5AZjtucHC4A80OC2dJVgtoBcXmzsrnTHCp6M7fyUbn96v2kEfCrRorufIJZ2nYqoaRiSQq5yMdqP8nMv4o7+PhrXKvsS4q3ELezE1rbyPNLo1KuluWerEKcFj2/Q9c0Dgw4m80st2GSA4VIrhEWTUdywC7LtjYk561ejhHLtjCGVAmzFQzYI2Hf2J+g3phkihTS2FjVgx1sfTuTn/u1R/sZXwXHWicI+XHJrPoj8kKP1OwArYRXUOhVlYbMu4P3rz11LDxGZbvikqpbyORawPnTp7MR3J6knYZFfLY3Ed60PAEkW5TSzssoSFAdhqU/N32Ap9tTtsm/WnWkUePSy2fCZZoQFcgIJHPpTJ+Y+w/njNYtDaW3AbWdpI4rcQodbNhd/fuSSa1Nxm4uGb/xttC8PyiaZjiTzhR+X3PXxU29hu7wBb24Vo1OVhjjCIDjHb6nzW4Vt7PVwS4muNyyxI8NrGWlePXzFYYRScavf/Ga8yIljXSoO5ycnqfJqxM90ba3tpOXy7ZdKOq4dgBgAnPTHjrgUi6b9KqxT9tE95NdJ9CAWSF3aEoDIBksuSMdhv0/tQZfi9OFnGR0AQAH60+y0JkrlY0vBJzMUe6yA627/ABGjSdRwo+/ehrfOoIu4CfDQb/sd6ZaMUCSIb0LVL7Gm4fqPmaC6g5gm0p0LLJoZfr4pS3WzUMlq6uVyxAbUxP8AWuyW0RbU0SnyStKzw5mjSJW55J0aTgjHfPYVPb+9dlWOU1xTehiVC8QJUrkZwR0pVlOehqlFFMLdPiivNydl6f5pY8vJ3/avVHWz05HLaK0KDOKmWsapeXECBlRG9KuPUPP2p7kTNLIecEhZCG0Nup89P3rT28sUzXNxMiW6osayscuF+mOpJpqTetLwCGpTW/TLaIs6i4CnDMEYqD7nGKNFodQySKynoQc5qnA0UYgKukcbfIo21Dtj9a+vOFM1q13bW0a3UbFikWP46d8479x70v8AF79ROmrevBHQK2q52PQV2JlljWRG1AjINFRaoWvSem1tMocLjjKO6qrSQAMEZSwZycKSBvpH7Zz2FMXMsPDbmVpo7y4N2WEkRYcsYALaM9R6tqlxxMrLJC7Ryr8jqd1P26/SnZmn4g9vzI3VIi7+uUuxZ8ZAOPSu2w+nipsmOuY+PJPAt8EWxWExWt0lx6QSXdS+nAADADoBgf5r7jvD5Emi4pawrKYV0TQlgpkQnbBP5gc4HfOKQjCcPeC4TQJNekR6SWmyMMgA3J79OoFewxsQRkqNh3z9PtUmanFaTKMS5rbRJ4I0luUgnsrhbi813Mkhj9MeSdKsfIUAY/5pp7KHijunFuHYit7jEDSvtICPmGOx6YP/ABQ+LcOnkimuLKCee6IWMQPdmONlDA6hgjDbffGPOadkurUjxjWGUsVZSGYgEkAdNyewJqSq2WKV9AeH2jxWscbTRzaXOG5XKCR9AoA8DAyaQ/FTxxizjupxFZztIJywIDkAFVY/+uc5B605+I7K6v7Bre2ijkRlLurN69QA0BNwMk53P9RS9rxqWaxjt7mxmmvDGVuIZNKaV3GZOu5G+nBO5yMEVyXppm3j5SyfDZzXVlxiWBYxOxNrEXbSFhQDWAe2olt/oTXPhLa+t4LjlsoeIYyxDaCB6WIO9btoUkgjsgIobI5b4SAs4cnDfxGO56507Z75qkyAHTkBsZ09+v8AL3qvDWm3RF+RLWlKZPECIgVFACjAAGAB4oMsee1UXTGaXlT2O/71XNEWn6yTPCDnapdxHpbYV6CVPapd3HkkYp5YdztEd13oTLTsiYNLutIHLFJMKrM2ygZJrC2d7NEsiRwxI41KZMliD7AVq+IFnNk7aD29quygMMF1Mi4VwDnDYGQfehpcr4sq5uMfJLs8veRSRIkIZ3lkcLG7rjOeuB4GDRoLOO2LNgvIesjncj28D2p17Znu2mlDfw8iEDoM7lv1JoV2/LUYV3ONlQZJ80cwlumK8rrUT9+isi/wy2MnPmlxGMdWrcd7BIwjJaNz0WRdOfoelE0gbZb9a4+N9rs1qo6roajClw5ySMgDPWnlVJRynAZWHyMuQ3vikFxoK4bGcal3Izt4p+EEBWBcdCdRH9vp0pkyTIjqXHDZdAuJYiVlYRmVcaWGOm3QeavW4lcxPG2FPzB19WMbd9jmpHErCK+S3E0EzOr7PC+gxgjck+NhmrNnhERFwFRQoxvt0HXt/mi+XJo3TjhLk80oVry9KABfiZMAdvVR1XetcRtzZcSYorPBekyxaBuH/Mn9R9frXIGcTvBcQvDNGcPG+M9Mg7diO9JiudKTH5GOuTpeDMMWob08NMMZkKuxyFVI11MzHYBR5NJWz3czMLDh9xcrGSrOgCrnuAWO5HtVbhHNul+PiKIlt8sbqSwbGJMgb5C5AHkmiy/kLi+PouH8ak1yKXCrW5tg19fJmbl6I7aBeYYgSCQT+ZjgZxsMECucN4YvDJpUt5bqOD4jmtrw4lDDGPOATknY09Ygs8jxQrHbPiRG6M7MMtqB+U9Nu+e1Y5VzPcwnkQpaRl8rLu7E/KQegByQQd+1fKpt9s+nKS6RAvfxDdXt+9hwtXS7jlMawCMl2ZW+aQnCom3bJI2zvXsrNEWEQBdPLGlkOPf9jufpSLWtxPcxGVY0tVw9xGyktLKMFSrg9AQM5G+KZsbyC9jW5iEkaSghGkUo5AJyMHcb759xWKYsoU/E3FjwuwR9IEc7NG1wQxERxjOANz4yRuOvapXC+EX9xZJc8MmWyto0KWqS2wzOo/PJkjSGIHQZxuatXt9NLfG1srjlpCMXEqKCdXZASCAe564GB1pOXhsTkzc6f4vUGW4MhaQMOm5P7YxW5h6M1lU9Eqx4bxG/s5DaXUiXNvcFJLa8UckMOyMoyCuwzv38iiXlhw7h0lnaSRo3Hp8TtfZK6n1DVuTkgjICAdMVa+J4s4VVlsoypzrWN3D+2nIx+p9qn8Vu+L3UsNqLazcqzXAiVmBl5eD6Sc4Ykgge2Ca5xaZr9k5FpjbqMnFLNGFzgk5bO5zj6UC7nN1HZTQXxs7O49TXAjVtGV9GrOwBOxP0G2chd76+t4Fk4hw6QxAHVc2TieI4/N6TkD7bVbOSU0mfNeG2uSDyip9wgLdKoCRJYlkiZWjddSsDkEdsUlcEZIyM+BVksnaJVwoGanzyRxRl5XVFHUsdqoXjBVZiQAOuelKcKV7/AIlbTQRN8LbycxpnQhGwDgLn5jnuKSrUz72Yx4+V7+vsDw+2guVfiHEJOVZQyBY0cFeaw3ye5A2wO5qrEwnV7kYCzPrQqD6l6AnON6o3vD7W5mMlynObpplOpRtjodgOnTuBQJgAAAMAYGB2xQwq3uh8mSHGpX/3/pJKGMEO4LZy2P8Au1TOIQRXCLFMN+q4fSftiqUryMCT6ZCSNJOQB59xSE6xO+pog0ibA4xgHsM+3Wlfc6BxpzfL/olx8Hs4mSUxys6nIWSQtp8UVpPUcoSfNHmkWJMnZffbft1peKYTIJEdCrbjHihfDH0uiveTJ8q7H4I1RQVLYCgAE7AU6mQozldON8dqnqyQRuzaiiqSAFwQo7DzWoJDfWWuGWSFTj1AZYgb/wDfel5JLRLeN18n5/ZWuZY7a0+KmDym3IZVjzkncdO43pyzvHdoUa1nSOWLWZDsq79D3yRv96nRrmRXLOfTggk4I9x59/anbe7WaeSAqrtGwEuASoYg4wD1o63vZ6UuP9tFa4txf2r2/pUacqcbrJ1BH6fzpDiFjezRWV/bQhryJOXLCZBlwD2PTIPv3PSmLMOpkZpXnjmJZgzf6WcbDH5cDtvtTxJjtFeCFZZIlIiRnxuAQMMc/v5oqX39iRWuvSNa8fubV1tJIRanJMcV1CyO5znSDkA7nGa9LJardWpfh901m87rIbiKMB3x5z3P67UrxJYpLH/9jxRwK6tKkkIkUrsCMe+eo3qLcWz8Pv0tY766e2kjL8ppmUx77DIO4O/XfY/cHLt612Uq1K2epXh7Lxb46S7uGURCNYNgnu3vnr9/bad+I7jiltDbG2srhjIrJO9ivNkUZBUDPTOPm87Unb4HyTXUeDsEuHx+hJFU7K6jt42jukhMLlnMixtu5OTqG/XrkbbdBWMmC47NR+RNPTM8J4pxFodfEoXhJkOlHVQ5QKGLuVOFA9X64O53s207yyRSOizxSsOW2rUpGAcg46bEAdCN89qUXk3Ylewuk1S6WfTokDAHcFCdiRgEn2olpy7e6dHuZWLz6UQ6dEB0/wCmvfBxnB326DbM1FcvfhP/AA9cxXHDYtEis6g84DY8wnLZHY5J2qp2pO7/AAylzd3N5a313ZXksuppU0MGXAGnT0IG+M79e1Dm/CojgMltxbiYu1GVkefUrN2ymMY9hSrJLBeGt72Pg70C+WVeVdWq6rm2Yui9A4xhkz2yO/nFY4ddC8soLjK5kQEhcYBxv+h2phz6ft96TjtgctEC71JM44Vxbh1rZ3EmrlXaNzbdm+ZQvTrk4PQnuKv8K4bHwmz+GieWRi7PJLJgMzHqdunToPFTOD2b8UmXi1+xMCuRZWpPpUAkcw/7sg48fWrF3cx21u9xO2iJBlmI6UNPvjvwpW9b82eX4wk3CZX+CtZZ4Lk6oUiQnlyk7rjspOCD0B1eRXYPwratBzOKs8964yZVlKiFvEYG23vnOPFehhu4bi2jmhk1wyAMrjOGBocjsO+O9PDprTYFNTto8Fxez4jEJbJ4Gu5NgslsA2oHoXUHKHznbwa9TdRNNaiESSQYK/6Z3XGPTnx2qSLa6t/xYk01rNcW8mpI7kSZVAc7MvbA238DxisW3/lp+OvJextDawoyDDgrLk7YA7d996eab/kHcy18dL7KEk7NLJEYnQRkfxGX0tn/ANT3xUy/N38REYDEIASZdWdWPanZpXIkJQ5UnG+S3vt5rz8vHbY3Bt59VvN0Ky9v7ffaqdpa2yZKnvithLhiHX06t8H2G/WpF/JeCWMW0WtdQy+RtvvnfbbxVGcCT5iWGNh2pZ9QbOVAA963cvWkcw0pe9bAu6XEXrCur526g0uIYIxoWCMAdBpo0oGfUP3oBEfcDP0oq19jy/pMbgb+Id9z2z2+n9abiOD1JGnBycZqZr2LjIY+nBGQfrjenIiCFTY5Hnp9q1DT6CyS9bGLO4neFRNH8O4Jyo3BFUea8kTiJlEhQiIMDpDHIHbfqKnpJhdOAR/OiFnMvMEqgBdugI7nfO42G3SuudTpgprnvWg/BzxK1SS44lHMXiTTFCk4cyk9cDpjpir8slw8ZNsFMiAYSRzpJ67kdNv81JtpxIYsSlyCSNh5O31HtvtT7SrIBhNen8quB389v1olj0vRqy8q3ofadlKplyTIAAgJOM77gdO2/apX4kt5o7hOKWwkkiVRHcIq5ZcE4b3G5z9jvT5kD6P4jIwYEsGxtnp32Pj96NHcI18i8htaR5ExI2yd1xnOdvHajqXPZqKX2R7W7WdFeNwVbcEGqEE7KdmIqD/Dgv7xIAqxC5kCKBsBnt470ZXnup4bOyl5cs7buRnQgGS2P5e5qin8OTCmd24TPQ8OMtzxhpRp5NmAWKrl5HdcYz4AOT5OPFWSojvGMSIC5DyBIyCfSRlmyATlRvuQNvek+F2trwa3is4WOqSQ4aR8vK5GSfc7dqMk7LYtJFeQz8tyTLM4CABvUDp6Y3H1G9fJyfKto+rjfGdD8L6DynKrhVAwjAdfJP0H1B80dXDNgbjHVTUW4vEEsVzbmO5kj1BlS4GyEE+lQcM5KjAPTzT1tKbiOKZ0ZAwDKpyCuR3wcZ3/ALUWheXRG4eIYrjiCWyhEF7IOWvRCMA/qd/vRuIXsVnayTzNiOMajSPGs8K4qOIfLZ3rLHOc7JMBs30IGD7j3pa1cfiDi8MNth7KzdZrmU/KzDdUHnfc+wq2XKx7IKink19DUXFpOBcAs4rm1PxTq0hgLadIaT0qTg7+oDH1q62phJHIUkRhuCuAfOe3ekOLcHg4lxGxvZpZVa0OeWD6ZMHK5+h3onEZdNrJiRkYgqrqASG7YB2zv3oEtlNUkfTNKbc/DiOGXlnSJRshxtsO1Lcy5W2QyGOSXH8RYvSp2OdP9Kz8QkkSgYnaICRVAyWwOvjPt0ztSznTOZWmuG1Jp5TH0LuDnYdd8fQVVjjsjyWn0GdztnJOBuf3z4qbJNBbwoHPKRGwgfOdvHc0eaXKk9ATv5rzv4hvJbaNZw2EZSjjG57jH36jvVL6WwoTp6OcRv52bNvKIt9lKBjj/dn+QqdcXuZI3vI0EQGHwobB7NuMgZpJhxeZeYtnEiHdVlkwx+3agC9Uh47kCGRNnWTt/cVirlFEYq3r3/j0uOwI6gj+dT7+H4qIIZWjx1Kdx9KDwWR3sGLHKh2VD/t7UaRsZ3pnSvGmwVDxZWk/AelYoQgctoHVtzilHuY1YqzYI6giiTthTpADYyAT3qJdXF/NcySSQAszEnSdqkyZOHSLcOH9m2y4kmS2TjJwc9t6+vL2Wxt+aCz6nAJZc6B9utJRTgE7qQOvt70a1nEoLSIIwEw4Y9u2Pv3rKyfSZ1YtPdLaKXD75LtNcbM+Op5ej7bnwO3mnlnY601lAqEtJjZe2xO229T7eZWXqpXyO480ZGAfQwLqdtOxGD3NVRXx7ZFkhOm0tFC2cQRKHnMjDGJHOM5+lMy3MhEYjkAAJLKR848Dx5qUjo+FRiFyMaMjGP5UVZjnlkg4AOdW587VvrWgKh8uX2X7W4LQ6cDAAwCeuOlPR3bIpZAMLpYmTZSvU4x1NeXleYwHkS8qQEEORkH22p+G4bQyhtTMCCAOpx/zXnO9mZetbZKS4lZY/h42mnny6xp8zZ3Jr0nDEsOARwy8QnVL+7X1ysT0/wDVfAGRUL8JTgyE8khoYuU8jDGCSPT+xr1DSRS4MsSsYyWRnj1AHyPFDSdrspbWOnOiszNKo0+jSdWvbVqB3G42yNs+9R+LWFzerHFwq6tIbq0cySW+gCN2fcMV3w2xwT9aOsskyTPFNyw6kRscMEONmA7j69aPbMqRro0tKEXUwQLrwOpA7UNYtmozcehDgVhfm4l4nxXiaTzQK8caW6+iI7BySQMnbGMYq6LmV4ZORFEsiS6ArOSNII8AflOw80jc3ipzObI8RjVn5xyyJ2G2fodJ85rttd81XXmoZVPqVZNYU75GT13yO1F+ptivN14UbqOK6UwTwxzW7grIkg1DA6fv99hXLdLWytRBaxRxRp0ijTGNsnbz3pT4vcruZAvqCHp9z7EHsaj8I4e/CjNcz381yjRBI0aMKVUHO4G5bt+tdWHs5+3a9Lt/ePb2zyw27zsBkRqdJIz2z4G/2oE9yTqUJkZAyejE9vp7/wBqWnvDMWARsA5yw2Yjt1GOo/Sp4uJ45TGzMUUZMkgU685OkYO2Nu3brTxi0BVtodmkigR5BJyyRliSFwe5OPffP03xUbiPFI7ULcTRSqSp+ZQuScdzvjbrjFA4zzruSM215JaYU6pEUHUp8b5B261GHBreObnST3FzKvqBnbKk+SBSca30jsPEu6otSyyCUSPMdS59KD0kdKXlmzjONtx3xSxugwJJGQAcHrv7UtK7SN6ZGQr46GnXFLonc1Vd9Bb6/itE5kpOGzgA7k+3vS17Z215pe4gV2UenUMfau/xCBrYHGeq5NDmmYSYRcoRu2f2xWae98l0PE8dcH2dzyYdIUIBtoXotJ3lxy0GkanONK4O9ammC7+KVaRySACTvsuSSPNBlvrSKMOPb2zM0mBk9/O9KmbHihyTq49JyBsaXMm9Sutlqx/4aa7ESksDqzsuOtM2FyksKqqMuPncgYz/ALQKm5WQ5ZVOOmaaikVQAM4HSglvZRcrjrXZZSfVnB0nHYYx7Uwkux1Av1OSM7A1IilDgjIIz0xmnI5jqxnvtVcXogyY/wDCmiRL/p+ncsVU6QSe5qbZScZiZ4ykCIxOppQDknvtvnwR4phZgcAkAk4OTjNaRipBVtPuRuO1arVBxTjaa3spo7AJkhgNjjG/v460SGTDEjIHQ5/n71Oi5ZZD+ZQQApwPHTwKLBewyllgkWQ77ahtjzVM2mR3if0irb3QkJeORTHkBdPX3yaYExdlHN0BWDKQuTsdwc+akQSIF0oiqAc4UAdt9qY5p1bEH6UySaAqXNNovC6HKKrnZMAKd/YDO3+aUS84vPLbTxLHbQ4HMikOXXDb7Y31DH0qXzZXuAyOvKC4Kkbk+1aIR5Q5Y/JoIDek/aivHvwTHbn3R6NriG0tnmIijjjYyenK+nHU+T+1JwfiS1+IigWZJpZ5MKsL6io8kdBjvvU6SXUfWFdSpBB8Ebj9CRQ7Vba0L/DQRRMdmKdSP51ysdb6OxkhTuvT0LXAjK6SJHPVmOc4PU+Mf2ofOUlMn5SDr1NjHTffdsYzUcznc+e2aDIwdsOS6Yxobpnrq+tbeNpdGJtbOwfiOV+IC0mhlE+WWQMmAmCSCCOxAxv560eW4JYkP1z9x4xSryEhS2GYfm/pQi5r2OHK7NZKVv4rSNzXWhMjcLtgbEUCS6VJFjcgMwyoIJJ80OR5VG7BvVtj8oP170FJNOoHVkfmbv5Irzs3GOUuxhyNRdihc4DMBjOOlDZxvgg+woDzDcmlnlUkHA2ORntR1l14LOPb7CniMBnSJZFZnGQUbVp9j4oLzNqbONOMgg7k0rKwjDNCiBzv0AyfrQ3m96meSvsrWGfZQWWbzSNzNI6PGszRxtjUE6PjfesyzZpWSTvQXWyrFGvDi6YxpXOK5zPegSS+KCXah5IrWNv02kpB3OaYjmB6Gkq3H1FYmjdSmUopiM/XxTMc581MjO9MrTJsluEUY5j0JBOc70dZSSilgcdc1Oi+amE71tNk9Stj8VwFOkvkZ69996PA8Sg8uNF1fMBgE0jCBqNEQD4gNjfR1pZp7AqV2VEl9WodfP8AOuC4LMAGVR0yOtLg9K0oGjpT8mS8U/RpbgAjQTpHUE7Z+lEEgYEsDlew70m/zf8AfFdzhGI2JP8ASkm2ZcJjyy7ZztXTKMncAn2pRD6BXG+YVvm9AqFsZ5h8istLuBsaAaz5rztmlKDNLtsf0rDTYFLj5fvWH6Vh2xFCNtMoLAL1Ock5oTzkkjGAO9Df5B9aTlJDxgE9TU920VY8abDNNqzuRS8tydRAzgUJiRnBxt2oJJIOTQOmyqISNyXG24zmgSSnNZagv3o3TKJlHZJR5paSXPTpWJOtYNFVPRTMpHxJrm9crVTttiH/2Q=="/>
          <p:cNvSpPr>
            <a:spLocks noChangeAspect="1" noChangeArrowheads="1"/>
          </p:cNvSpPr>
          <p:nvPr/>
        </p:nvSpPr>
        <p:spPr bwMode="auto">
          <a:xfrm>
            <a:off x="144463" y="-898525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58" name="AutoShape 8" descr="data:image/jpg;base64,/9j/4AAQSkZJRgABAQAAAQABAAD/2wBDAAkGBwgHBgkIBwgKCgkLDRYPDQwMDRsUFRAWIB0iIiAdHx8kKDQsJCYxJx8fLT0tMTU3Ojo6Iys/RD84QzQ5Ojf/2wBDAQoKCg0MDRoPDxo3JR8lNzc3Nzc3Nzc3Nzc3Nzc3Nzc3Nzc3Nzc3Nzc3Nzc3Nzc3Nzc3Nzc3Nzc3Nzc3Nzc3Nzf/wAARCACnAKcDASIAAhEBAxEB/8QAGwAAAQUBAQAAAAAAAAAAAAAABAACAwUGAQf/xAA7EAACAQMDAgQEBQIGAQQDAAABAgMABBEFEiExQRNRYXEGIoGRFDJCobEjwTNSYtHh8BUWJEPxcoLC/8QAGgEAAwEBAQEAAAAAAAAAAAAAAgMEAQAFBv/EACYRAAIDAAICAgEEAwAAAAAAAAECAAMREiEEMRMiQQUjYZEyUXH/2gAMAwEAAhEDEQA/APaLm4EGMqTnyqAX/wDSyYxv7DPFSagimLeeq9KraNVBEwmHNqHTbHnzyaj/AB0uSSFIPQeVC0qLiJmyeO7lVwWbcO4NEPqAB+RMj1NAUq7iJuyxuL0R/Kg3NjkHtQ0l7MxyDtHkKHpVwUTNhT3shUBcKR1I71z8bNxjb6gjrQ1RXVxFaW7z3L+HEnLNjP8A9n0rsAnDuXYuVFuJW4yOBQL3kxkyp2r5Y4qhufirSVgExuTtB2JEFO8HHdf79KsbeeK5gjngkWSKVQ0bKfzDrQrxP5hEMIdFeyq+XO4etIXsviZJG3PQChTXKLBB2GzXzlsRfKvmRXTfnwRgf1TwT2FA5rma7iJ2w2O/dQfEAY444xzUtremSURyKMnpiq3NOikMbb1/MBxWcRO2WdzepC+3aWI647URBMs0YdOlUJJ5PXzzVppjR+EUU5bqwrGXBN2HUqVKgmwDUmO1FHQnJoCrHUnIjVB+o81XUxPUExUqVKinRVwkKpZjgAZJ8qXeq34jkePQ7540DMsJ4ZcjHckHyGT9K4nBOHuVupfGul2it+GEl2wPAjGFPruP/NN0f440nU547Z/Fs7h+FWcDaT2AYcZ98VR6L8Evr2l2t+17+FhmLZQw5YoDhWXnHOPbBFa2L4b0PToFgTT4HKjeJX5lZh1JPUY46cc1IfIIMfwGdS1zzisGqDXfiG+luneO1gABiDYYEZAGe35STjzra2+78MgLEMVzu7jPI6+XTnyrJwaDq8N/KiSRtBKp3zE8MewPfOffqeaO8OyjJ1BQN9p2T4e0j8MsbRudvPiCTn/b9qoJYINI+J9PaOci3Ekbkswyo3YPI7f2zWjFlqG0AKfCztEp27PL8+emfSgLzQNSTWtOne3jvIFdfEAGVUbud2fTB6dqipRy2/6lTvXx9zdMwVSz4VVGWOeAO5qCOeV1ZzFsGMpvLLn0OVxn2zXLsITG83zIHAYFc5yR1z06YPvRaTpcRvvVGUsVKnv6H1qvyLHHSnJJXXvZ9QE3bRzrHPEqiTAR0bcC2ehBAIorNBX8JS3DWksjOsgCgvnJ7DJ8iBx7jvRh/wC45ofEtscEWfiZaiqep3NcrhOKR6VbEzpNG6UV8dst8xXgVX1JDK0UiumMg96wjROmjpVDbTCaFJAMbh0pUmHIr/aIdxALZwKq81ZakhMQYHhTzVXmmJ6gmdpZx1pueazvxJevLcRadGT4UhUTBeC4Y4259uftWW2CteRhIhdsE7rPxTb2kiR2MkFwdpZ335VfTijbDXLHU4AgnjhlYhHidxkk9QPMHnkef0plvoFhpcouYkeWReA8smdoII4GMZ5+1V1l8PRzazNqk8rGPx98cQGPmHmfIEcf9zEl9rvgEqeqpU2aVZpEjiUxH5E2q8RXgeWDjsB6cdBSS1N7ZtMsuGclSXIfeAcYJGAB14X7+cV3IqwsDKkZk+UMxx1449efvihbqeVI3ht5GWKQB41jXJbOeARz2B4x16022tE+0m+Q5JzdTRxSSz2/EZYNsbJBHmD/ACO3OKFmvDLaNLIrwoF/Krjc+WKjnyyM/UdqEtSlnIbueRIFEYDJES3iZOBwBzg556/c5m1q8g0/TjJFYfiEEgjaEKR4eM9RjjA7evrTEdnH26/iChBzRJZNfIjKPZKUI27Vl4I8sFa5p14ZYl8JsruEZExIMbY6cDkHjHrVNYXVjf2l3cjTLhFtim5cNlhk7tvIzwB5YonSdd029lfTorV7dPCaRlkGAADzu7Z5z3rEqrrJKezH2MhGZ6lqbs3UTCGNHRn8PDE/Oe+BgcYyc+mcUyRmt5EBO6R3CFlcoT2GeMN7kZ6VTanqFrbJ4VvkwxYLBT8zucc845HnxUmlzteTzx3LySQW6ByT82GYkAZ9uf8App5o5JryYu6t9JeGCWVGS4YCPIOxQCfuRx9Me9NvdTtrMDxX3yv+SKIbnc+gFPhmUwqkrIsm3DqxCnOMH2rL6XpdzpGvM4t2eBY3WGYDhicYGf8AMQCPf6UlsqTUHUeo+RvsZdSardwJ417pU1vbHHztKpYZ/wBNWFvcw3UIlt5FkjPGV8/KuXKRX+nSQPIWjnQ4kHryCPY4+1UOkrNpOrmxuZA63KbkZehYZ5IPQ4H8UqnyeTcTDspAXRNHmuorO6qgyWOABTDXVYqcqSGHTHnV0lmkt4vBiRAc7RSp6ZKjPXFKpzDgWqybYkQfqOTVXmjNW3eOhIO3bx70FTU9QTGXDOsErQqryqjFVP6jjgVjdM1SCC/e71WZ3kOFhkYElSc8nAwAOB6ZrZms3r3wy2pXokt3jhilH9YnJOe5Cgdx69frU3k1uwBWP8d1BIMs52uZQobeAhBJZCOdwAJz+bBwcYx0yaZeltPtgDdyeQQDG89SBjkZ55z70XcKg8CNm/pkNGcn/QcZ9eOtU+oRzvevuDO/6GJ42eeegHUn29qwVfEPrKvHZLmIs9QmwvFv5JYwskDIAS7Sh9yhs9xkc4OR0opi76aBpEokYKVSSIq2cft1xny+mKziINQ0+6sdKv7czEqL58HCpz+Rh1U/c89M1e6Do0GmWX4aJWELMXZXPMpOPmYdhxwo9M89NstWsa3uS+Q1fMivoSOO1nurKdLi5G1gCYrdWZSMkld5yTknd8uOgAo+zt4YoFSCb5FJ+WHCjnzxzn3OaIZDNMtux2RFd/A5fBHA8scevPamamfCvFmcYWSMIH/1ZPB+nT2qJ2dkNi9SQmLYqNlZZwR0PjPx+9DSyxKHiknd2cYw3zsv0AziuSb52W3Q4eTI3H9Ixyf+PMijbm6jtWEYWLhd5DcE84wB3Yn/ALzil0fJYpbkQIOmUE2jTXQ8ZlkeJPyB1Kt/dsD69vWnaLZpbwXIaPEEhWRZXkBzgY/MOwxnPrWgF0zSsjj5fGMQA6jHc+/H3FVssKGxOcjI8ORV43kHbkeTccefGc9r18lUAXdH5hhjJLG2jnBFsYpQ53SSBQUUeZx1Ppkkk88Vm9Yjn06SbxWYTKPz5J3ccEE9u+O3pjiy04z6W03jXSJa3DKf6ZOZPNhnhTjH1yPUWV69rcAAxRG0txtQNGTuxg4GRkAYH2PTHNgIQ+uozf7lHqeqtpcdtLJbmVJ1Eu8DZ83Bw2RjP29qG+H5J9Z1l9QugirbqAiL+knOB69yT6itGfBWzK3W1o4wRLvGQCvXOaGtI9LsppZLV7eJpsblWUbeM4wucDqen/FTChFs5j1Hm5ynEiWVE6ciPcqZCqqvPJxk0EsqPnY6tjrtINdPWqj2OpN6mtBzSoXTS7WcRkznHelSPUOA6pOWlEQ/KnX1NAu4VGdmCqoyWY4AHrR97YzGdnjG5XOevSsp8ZzSW+hXAjYhnZYyVP5lJwQD7Z+gNNBAWZmnJYRatY3UBls50uBu2/0WB5/tREEyzRCRMcjpwdp8jjuKy/wVn/08+wMh8d/mxkHp0Htx9KPtvHju5VtwCzfn3H5cY4PrjBH1qIeb+5hHUqPi/TR7h99HJdOq27KGhblnGQDkHt1PHPbmlf6eLvS5LAyuqsgTeoyRjBHHlx0qvuLq+tYzHC8B2qXLyRngd+h555yf3qikvrzUb6zSa6ikKToYzCNuCWGeAeeM9ap1fjNwGxHFlf426yafRtIttNQWtuCUQh5HblpHxwT6Ac49qtiwVck4UdSaYoVdzL+o7ifoB/aorgiSF0DAGQFFyercjH8/vXjXWc7CfxJ2OnZLYwkXL3KqyxyKf8TksSc5APKjHbvxwKLlVJY2SVQ6NwQwyKjtpxPCkoyN4zg+fcfzTya9apFFYAiye4FZ6cLW48QylwoKxgj8oJHU55PGM0axBOeCR0JFcJprE4OMZx3rVrStcAmbBljmAX8TJBsVsvIc8+vQAf8AfeopFaKWIqyENP4g8zncT9AKjDq0aS3MhJzja5G0PznCjjI5/n1pu+3iDNDEhfjAA25yccdsZxyPSvMe1cIVYcbqFuk6+A2EEhZlcc7X6/uCfcZqDTo1ht/wUtyWmQt8wyAg5+UE9gDj6miZn8S28Rcqy/OAeoKnkfsRQN3C8M0siyx7WVyiFWLZwOw9j96u8O57KyG/EYh3qEyAIskTLM4kBEkcobewPBIPfjAx/FNtNNsHuVaBAGADbg7Als4A65B6k/8ANFX8qxTRTswVAWyfLIzz9h+1RWFyZrh7gkJG7KsRC9SDkMfQ/lprgNVpHce37dvESfVrZLWVZIl/DrJkM4bKhweC3bn/ALzStZElEckgKq3LKByPMc1J8RambXS8v/TErbCcgnbgk+3TH1oLTvENjC0q7HYFiufy5JOPsRSfFfbGWFcmKDNhZ3EVxGDDwF4KkcilQWgwskbytnD4C+wzz+9KqGA2KEfq10I0EKH5m/N6Csh8W27XOgXSJvyoV9qLktgg4/75Vo9SglW5dyrFWOQwGRQQOehpgXVyDpBmM+BrpVsb22kdY3jnDjf3BHv14rQWMErTTznKhhiMjqc46cHj5QOnnRS2NqvibII08V/EcoMF2Ixk468VPkKABwOwqZPEUPyaUN5DFeIgIt2mJlM6h8bCrRYx14I3dfXpjpVPPos0WvWUyW6PEsqSNJHGFC4bJzz16VcX1u89wFRgpwDu4+UZOcr37Y+vShfiLUZ9L05JrRInAcKzTMTkeQx1Y/701l1ShGAQOR5ct0mWKu6aeSrYdUcZ8iCwopZLBkS0V4ihACoGxnyOfP1659ar9NvYrm1M8O5omPiLgEnDDd275JHuDUglTxVJR2gBDDwRkFwf1D7GvIRzTaVI62SGWcQWCNYlc8ZPJGTyST/NPJzz2qrna0mk8SWK5XgZZR5dOAc/tRySpIu6Nwy+Y7Hyr1K7FY4MizJc1wtjk9qZuqC/+ezmUZPy8+o4z+2aY3SkwQZGs8HiNNBbu7N/8mAA3qMn0HOOaguGknnWQRkAAfK7gDg5HIJOM4yMduoqVnyeCCO3tXCeK8OzzbDo6EZGOu21kVjuJVix/wAxOSf3oeSOX8fbSxruXau5geFABz+zVJdMTbyAcs3yD3PH96iguQWkklkwWml2IW6RoAoAHmWDGq/01t5FoysEx0uBOsfzJ8vhoSRgDB5Ve/AIz2x061Hcx3zzCC3McdqE/wAQ8sOxU85P7d+fMi8zB8s4MTkeIjfmQEY+Y+XkSfv5L8SpjRlViWAIUfpHTn7fXBr0AVZCSepR9ywOaY1LSMiL8Q73BhJMfitkIT1wP7nJorNC3NybORBe/Ksn5GTnkdc9xwR2qdXVlDKQVIyCO4plPxkfSBYHB+00Wj3huFaN1AaMDG0YBFKn6PbJDbh9yu7/AJmBz9KVLbNnD1Ga1MUgSNeN559hVJnHatJfQwywHxyQq85Has0zAE4Bxz9qbX6mNKbW9Tu47j/x+mwpJcSJkNu+YZ9Og4GcmqNtL1ywvLa8leOUo4DFZmJVc/Nnd1GM5x2o6SS3074kae83uobeCv6Cwxk56gDP7Vqbu3/ovLF8smNysD3A6H0PSvMuuf5P+S+pF4D+ZTX1+VubiOMf0hhJJQcMAOu37nrUt5awtG9i0Za0deI0UHoRkA9uxz2oaW0kYTG1VHjV2CqzEN1zjoc9QPpRVt+SESSxDwFwckq2AMcg44/2r1FYOoMkuVUzie4L8ManbTWQkgtRaxRHwJIQ24IMko2f/wBjn3NW0iGK4nO3CuVI9eAD/FA6dpttYPdzJLNILltziY5wADx0HGD37VPFMpc2rFt6fk3jBYYyAfXHQ9x6g1D5lXOrr3J7F70SXPnStyRe5z/iRnd6kEYP74phJ9q5G229hBIwyuM+vH+1eP4j8bl2JPcsSa5mmbq4Wr6SK2CSL4EqBOInO3aOiNyePTr7fXjkkgjjaQ5OBnHnU1zH40RUNtIIYHHAIoOYvuRCi7wd7LuyFA6EnjA6deeK8byvEZrtUdGMU6MEhuraQQSLB/jrCd+OAZSDg/TcT7EfSwMcKzx7PF/CoETGDyqrjO3HXI6jnBrPyyale6xJFGz2NvayK5Z0AE4z8zHnJBGcAcDv6XFxIySghJCgZQyowBOegyfMMMZGMjB616YRFXioyVopAnNQukW5J23DAqojJRmJ5PfrnJ6da7piKxjAQqDuk2HjJB2gHywO3mafHGAVkfLSDuTnHt5fTFNBELtlGlRxlVA6HIyM9O5PPrS7qClIVZXVeCcMrviW9QXMVjHEu6LEoct0JzwB6gfxR2ltu063Pbbgc9skVn5LC+1fWJ7p7eSzgdxlnxu4AAwO5OB6etaeGIRxpDEvCgKo/YUPg1OrMzDqZ5TIVCg9y7+Hd/iS4/wwOnbP/wBUqtNPtvwtqkf6urHzNKqGIJkw9QTXZWSBI16O3J9qo81p7/wPwzG5AKDz8/SsuzAsWVdoJyBnOKbX6gtKb4i0z8RE11bqWuFADIBnevt5jNVdv8UahYWzW01st1ID/Re5JBTPnxkj7HrWszTZESXaZVDlehYA4+9Kt8ZXO+o6u8qOJGzNfCU+pPd3UN8s7Bh4u6QEBWzghfQ57eQrS3CiSPYGIwMhweVPmD2/7507dwRk5Pr09aiNxHkgMWb/ACoCx+wpqqK1wmLZi7aBIHmFpGXUeI7ylSFY9Rnz7DbyT1NQRqj7ikRRg24Hww8kZHXP+nkYHJPUelvY2UVz+ITc7eG4x1UqxGcge5xyOQKBazWC6aOFVLI+XmUdc9VI8/Pt3HPAmWyuxzVnqCwsU8vYMZBNJdRLIqKsmclc5DD3HT6jt9a5KSyHdHJG68qwXcqn3FTNMmAqFxkna4Q4+XBJzjtxVVf6pNbXjqYIHeGPfuCiMuMZJ+UeY70DeBXYdHv+JjJsuRdxbRvfa2BkbTwaRuVP5Fkc/wCiM/yeP3qt0+8luNieDbpGU3hwpZ8cfq48/wC9c1mwl1AIsd4YgnDxkAqwPPnweOM8VWQyj13FihScJjdQ12CDcDJwo+YQEMQCOMtwB9Mn2oK7sbnW3hU5g0mRFlCKQHZickOOpyOhHvWm07QdKiii/D2kc8EkZDSSopcMc5OSOOCfbFD7tgMcknIZIiykH9WD7dj9x5EKVm7Lf0JRwRcCSK2WP8QAwZkRtsMX5jn08+RwO3X2s9Ts5FtlnmdVk8VNygcABume5yeT/aqyFZkkMsbiNy35hCFcj15/nNGxfiL6d/GmaZUCgRtgIzE9WA6gDnB68dKVwavbWMazBhwUZKnVNWGnW6zLZXdzHjl4YyUUDuW6VLpOqW+rWYubUnZnDK3VT5H7g1ro4hGoeSUkImHaTHI8yegrzjQktbT4n1u002YPYgq8QQgqOeQCOwJI9gKbTezt3FNWAOppM1JbzeBOkuxX2nODUVKrCNips7O4W5gSVeA3b1pULockb2Eax9U+VgfPr/elUZGGMEZrsUklspjBYK2WA8sVn+lanUbkWtq0nG48KPM1lM55PXvT6tyC0dmuZrlcpkGcmk8OGSTBOxCwA74GafZzNHBDFMVeBiCHA/Jk9Ov5c9D2/ccQBiA3C9z6UL4kcYNrKVXCZUk/mXnrnvx2447dKg80P0R6lHjlewfctLu1ljyYJWxtx8zZKn36lT3H2qtijiZI3VDjAZQWJ25545pw1WW4uUeGcSZ8gpCr3PTjt37D1qQsWJO0Lk52g5x6dB/Fb4YJ051N8ggYJxlzD4YYgAkrn9OQQQPQ5ORVZJZrc6hukdo5fCC4KhlIzjj04/elrmoPYxIYyFLBjuIzgDHQefP7VNpOnXtzbo+os7My7ki+UFPUtjjqOg4rfIs4ArWcaAtbuugx8dsLOUbpQ39NsfKFCjIyevt+9d2PIGPhquWzHvXDLySTntnpyOgHHama3ouoyxtJZ3EyS4yYw+RJjP6gFIPvkVXfCt5cXNtOs8rSIhQJv5YZBJBPfoK6h/kAR+zONbIvLYTf3c6zCMmSG0bgrjCliTnJ7/fFS28LRkuI5PDGCAqHBOMZ9fp/ai44muJzg/JEOQBnL+XkSBjj19qPjsomjyE/qEZDvy2fXPP0pF15ru+suVhZ44RhkAEgZT4bDdzjPb3HXFZf4W+JP/EXVzZ64jlZGP4jIy6P0Jx3B4+3Fa/UgqXcKL/k+bbxyM7f/wCsf8VV6lo9hqZDXluHkAwsgJVh9RVOHyK9kWipslP8dfF66vALDTC62nWVmBUyHyx/lH8+lE/B+m/gNMEsseye4JY5HzBP0j+/1oi1+HdMtpBIIDKwPHjNuC/TpVr3o6aOB0wHsBGCdrlKlVMVNJ8Nx7LN3OPnc/txSp/w+m2wyWBLuWwO1KpH/wAjGj1JNYs3u4FERG9GyATjNZ+5tZbUL44Cux4TOTjzrYHpWOvrg3V1JKehOFB7CmVEzGkQ5puaTAgAngEZHrRWnWxuJGdh8kQ3nPQ8cCnbg2BkGJIyO/emMiScSIrDrhhnp0ruSeSck8mnFHWJZCMK5IUnviuOfmcI09OtKkFJBIzwMnHYVytGCdA9XsBqNlJBuCueUYjof9j0NTJ8WQW0MaXllIL1FCSImMDzIJ7HFS0yaCKcBZoklA/zqG/mkW08+/zGV28ej6k5+LrB4S1lb3M94VwkAh+b6kZGOM5z2qp0GwbT7MrL/jSNvfBzj0zV7a2sdlpMs0caRNMfDXYoGV79PtQvesppCHZ1lnLoSKRp4czWYTxh+lycEHr369Pt6UPJc3t1Kr3CTRKVwI4sgfcf70bXPpQXeGlraSRCr8hqxgjEUsd7rhx0XOcDpz5nGKfUka/I0hAwpGPc5x/BpqKzuFQZZjwPWqK0WteK+olmLHTG0q7jzpEY4PDeRo9mZOUq6BngZ+lcrp0s/h5nXUNqflZTuHb0pUZ8MwALLPnnOwenelUzn7Ri+peEcVTy6DHJOWErKjHJXHP3pUqEEj1NIhF1pNvcLGCGQoNoKnt5EVPbWUNtA0MSna2cknJNKlXFjNyU5+H5fF2iZfBz171bzWNvNbrBJGCijC46j2pUq4sTMyctrC3tVKxRjDcMWOSR9aY2lWZSRFgVN4wSv9qVKs5GdggtroSxTrLJN4gQ5VduPvUM2gs9wzRTqsTHOCuStKlRczs7BDdQ07xrFIIcAxYKZOAcdjVVZaPcPcKZ1CxqfmywO704pUq1XIEwjuXX/jLIg/8Ato+fMU19JsnJzbqP/wASR/FKlQ8jNwTn/ibUW7wKrKrnJO7Jz2plho8VnJ4hcyN+kso4pUq7kZ2CTNpdmZvF8Ebs5xk4J88VPLbxTLtljRx5MM0qVZpnZBYNItIJvFRCWHTcc49qqZtDuvxDCPaYychy3T3FKlRByJxAl7Y2i2dusSc45LHue5pUqVDNn//Z"/>
          <p:cNvSpPr>
            <a:spLocks noChangeAspect="1" noChangeArrowheads="1"/>
          </p:cNvSpPr>
          <p:nvPr/>
        </p:nvSpPr>
        <p:spPr bwMode="auto">
          <a:xfrm>
            <a:off x="144463" y="-685800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5959" name="Picture 10" descr="http://www.psychologytoday.com/files/u15/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12" descr="http://t1.gstatic.com/images?q=tbn:ANd9GcSDdK00zTIshVkI6oFvzzidRRsxYxx7UhCr_eAkYh2fkLZ6zDBc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1" name="AutoShape 14" descr="data:image/jpg;base64,/9j/4AAQSkZJRgABAQAAAQABAAD/2wBDAAkGBwgHBgkIBwgKCgkLDRYPDQwMDRsUFRAWIB0iIiAdHx8kKDQsJCYxJx8fLT0tMTU3Ojo6Iys/RD84QzQ5Ojf/2wBDAQoKCg0MDRoPDxo3JR8lNzc3Nzc3Nzc3Nzc3Nzc3Nzc3Nzc3Nzc3Nzc3Nzc3Nzc3Nzc3Nzc3Nzc3Nzc3Nzc3Nzf/wAARCACqAKQDASIAAhEBAxEB/8QAHAAAAQUBAQEAAAAAAAAAAAAABQACAwQGBwEI/8QAOxAAAgEDAwIEBAQFAwMFAQAAAQIDAAQRBRIhMUEGE1FhFCJxgTKRobEHI0LB0VJi4RWS8CQzQ2Nygv/EABoBAAIDAQEAAAAAAAAAAAAAAAQFAAMGAQL/xAArEQACAgIBBAIBAwQDAAAAAAABAgADBBEhBRIxQRMiURRhcSMykfAGJNH/2gAMAwEAAhEDEQA/AO40qVKpJFXhr2vGz2qSRZrIeMfG1n4buILeaOaSaU5CwpvIQdWI9BTfFGr+IdI1PzLW2tpdNaMBDsZn3992Og96B2WoyeI9R8q7SOGc5KvGSMADkYOfaqLbdcCX11Fh3HxN7ZalBcWC3bMqR7cszHAUYz1NV9K8R6Zq1/cWen3Ammt1VpMIwAB6ckYP/nvXOdRaW51ttOubr4S2hYriRyygD+rA6sf3Io/p2uaRoNs0OlwzXDvjzJ3AXeQOM5549McZqo5SJ/edSvI+OkfY+Zvsj1FeZA71zq78balIT8PHDCPYbj+tN0XXNZvdQBuLmQwhSThQBn8qlWdXbYEr2TFrdQqHA5nSAaWaynx027Jmceo3f81JHqju2yK5Bf8A0hwT+VMzQR7nheoo3hTNOCK9+mKzyandIf6HH+4YJ+9WbfXYGIWdWiOQMnkV5alx6lqZ9D8b1DNKoop45V3RurL6g0/dxmqjxDAQRsR1KmCRSxQMNw6juKbJPHEMySIg9WYCubE7JaVMWQMu5SCDyCO9PrskVKlSqSRUqVeE4qST2mlgCB3rxmOOBn70B8SeIodKiMce2S6YfLHnp7n2quyxa17mnl3VBtoS1HULTT4GmupljX3PJ9gO9cxk1hH8Y/8AUbddkLSrgMADjABJodqGoXN5ctNeSGWT19PYDsKHTSMAzhvmUZxnGKU/r/ltA1oQbE6ijXFG4Bmq/iBZ/D6rFeoDtniyWB43Lx6emKz5lz+ADFO1nxRqGq6Zb+csMUETgMEXJJA4yx5NVoWWZFbY0YzwrDqKGzSH0ZV1R1sqXXkbhHTdPuNRkYR7VVMZZjwPTp1rXTxSR6WYLKfypUUBGK5zjk/nQDwsZRLNGD/JIHB9QeMVoLi8gs0Vrl1jU5C57nFOul0UrjG08b9xLS3aQT6g2e+uY7KTeUaUR53bccgc8CszpOmJY39tfw6tdXVw826RGI2kdzjtj759q0t1LHcuZI8GNxwemRVW3s4IZN0a8tgcmhLMi35NBtzZUY9PwlyutiGbjVre2hMjByo7KvT6D1zVhlEiqV4DA9agggiUghdxHTkcVM5x0654z6Vo8b5e0GwzI5ZpJ1WDGxXE1o4MDlTnoO/19aK2viqzW5jtr6RYpnHDY+X7+lBrl1RGkxwqkkD25rG6jfNqEol8lIVwANpOT9aE6nkpRWCR9jK8fKsoPB4nQfEvx1neRarYSN5e0K+wZA9yO4P+Koag0Pi2CDz7EtLbE7wrHjdxkYPTjuO1Z/Sddv7e1nsFctA8ZA3n/wBsHrtPp2xTElkiQqjlQ+N4HQgHge4zVWOBmU7HE0dGSH081PgvV9KsdDQSasZUlZpIkkLHy484VRke1bCxvIb2Hzrdi0Z6MRjNYPwD4btLnQY5L+Jy8bFNqyFRgc9vrXQLeFIIUijGEQAKOuAKsdFT6qeRL9k8mS0qVKvEkguruC0gaa6ljhiT8TyMFA+9MkuUEW4Sx8jIJPB/4p15aQXlu8F1Ck0TDlHUEH7GsrqnhmzsIpp9PmTT4PxyKozlumQSePpVN7siErLKlR2AY6gqLxhfyarc2p2iSKJ1beQI1bIw3rjGfrmsrrgaS63/ABZmL/M7kYJbP7dKLL8ErAqklw/HOMZ/vQe6hKXUgkQrzkKewPI/es9dks/vid63UuPSGQcnj9pU3MeGyDTJYhIu2QFlzng1MUzk5HXpivCAo3dPb1oYHRGpi1ZlPcI2NEgA2KMdQOtSqTndhssMZPan6fbi7vYbfzBH5hwWIzijaeGpmZv/AFUYA6EITn/FE1Yt1w2o3Ol2byYO028ksLgS8sv9S+oov4lgWWwiulfcEI2+hDUNtdKu5ruCG4hkWJ32sxGMgcnn7CjHiKBpY4baFhFECTIScAL2P70xxlsTDsW0cCXU1m1womZS8uY+EmbaOgzkU9tRu2DfziBjqAARSeyC3BgjmkIwCdyglfyqK8ga1d4mbcAMq+3G4ewoAtofWaXMyOzGZR64mw0a6kvdOjnuM7yWBOPxYPWrkjqsZdmAxycnAH37VX0Kwjt7a0tr2QhVO5sHHJycfSpfFENlamGzvJ4RHduREsrbd2OdpP8Af7Vrar2rqHf6EQY+E1+u0/z+0DajrKxq8VsomLgqZVb5R2OPXvWcjGUQYOB0onbaRDeag2n6MYZHjQPKgnB8vnHXoO3AzV3VtCGjwxm7uY3nkziKLI249c8kfl0rL59mRkHvfwJ7v6dZTYVPgfmZ27me1jVoDsdj6dQPaoU1m4U/zEjfj3GetGptAefT5L+7cxwRxnYEfLEnGDjsOKG2+ive2zz27n+RGC0YTJIGc8jpjk1fh5porCw/FK1oqt5O52Lw1BFbaRbRwTCZWXd5g6MTyf8AH2ouOlc08E6+bG6jsbmRTBcHCEcbH7dsAH966Up4FMqMgXr3e/cKotW1drHUq8GaVXy6eHpXOvH2uBr6LTosPFARJMM8M3YH963Oq30en6dPdzfgijLn3xXD57iS7upZ5iTLKxZvuf2pd1C7tQKPcX5uV8JUD8y9LrN24KwCO3T/AOocj7mqiSvMD5jM75+Z2OSao2t1HNcXEcbq5jYBgOgNOtJpfPmD20iRKxMcpYYP0FKWrGiPYhfVOqJk1NUF8aIl1m6AZz6jtU2qzQtc743Rl2DoMAcVWJ+Q7snKk8mpNPk09IZvjUDy5yhweRjpReBgrkVsx3x+IH07prZuK/Z52IyM7SNpwR3U81btb+6sDm2mKhjyCMg/XP71VsZYoInL26yOQNu44A47460p5RNO8gRYwx/CowBxQ1gbGtKq3gxXl4wxmK92yPxOiRSbl3FuSMgjuOtBPFsuUtkVAPxNuHbHGP1qpoWrqsEVjIshkY7EfI247D+1GZ4IZ8JOgeMEEKcjBrUEDOxSqNyYItpU7EyCJO7BYI5Hdvw7QTz9a0unaINsNxqJMk6j5I/6V5yAfWigZR079/T2qYFQC5ONoJJ9qqxuj14573O5aL2I7d8GNKfL23e3SufKz+KvH9pbMxktYpNoU8hYo8s35kfqK0t1r4ZtlnFhc48yTqR2OPSueIuJHnh+RsMWKEqQD15FU5ObVb9UPiaLoFiVGxz51oQhoF7caD4kvFs2RWQzQD5eB8/GB9qLXM01xJJNcytLJIfxMeuM8UD0mAebLIAS2eST35zRZMBCGHPXFZ/NtLP274lPXcv58nS+AAJEqqFYsOQOSMc/WrsF7e2JKwTyxFuSFb8Q9/X0qrGSjbh1/arbE3kDwyIMujbGB/X2rmOotcKTomB4NFd47e8q8AWutx3WpNbmGeLdkwuyYEjDk49PWu0eEdaj1LR0eeULNERHIXYDLdj9xiuQaZdWlwyR3i7J1I27iduQO32rUeHWsZtYtba5hV4WYlQ34d/9JI78/vTtqf0dwB43/u45GHTjN3/IOfXvc6zSpqnilR2p3YmK/ihfmDS7azU83Mvzf/lef3xXNOAw29COCeta3+Jk7T6/b26gYigAA92P/ArJvFJFIiSoUJXI3cZHqPb3rP5pL2nXqZzP7rLiQOBxEir+FEVcnnaAKdzjkYBOKsXFhPbl/NaMMgBIEgyQehHqPcVWfK8fXqaBYknmC2Vuh+41PWPB9uKqZySeeKspDNcDy7eN5JOu1Rk4pCBohIkyFH6EEcitP0jIqxcU2WeyBqHYnVMvEr7aToH9o2JsrgVIM9fftzUraZe21uLiaBlhY4D5HGRnn0ox4YaV7iSBFjkhKgy55+n1oDLxlszyingniA3s9lhezyZP4WtoZJZZZItxQAKxHAJzzWllAkUHuOuajhjSLCJGic9EXAqZkIGAc5rR4WMMaoJ7lRO5Ei5BB6VS1i7WysnypYyAxgduR1/Kru4btvp1oL4juYpYlt42BdXyx7L1HX7156lb8WOx3yROJAkZ8uN5WPJBAB6/WqstnZop+FJkDrh/5hO2nXCx4ZOdmMcnqKnsLMSOsNrES0nRR3+v+axFTHRAGySIwpyAlbJ+ZFHbW0ExFrJvRhkktnBpjNuf5c8GrzaT/wBJnVp4GaNzuYRsSCO/I6VYn0hJHSXTcSW8gHOc7T70S+HbYzFRzxx7leTZ8tvdB6qGXO4ADg+9TWcql3b8IAwM8UXn8PK4TZdMEwNw29T3x/zQzX9Og0+2jeDe5dtrbyDnj2o7C6Nf8ylxoQrplorykJmS1ZVi1KQxNlWPmIR6Hn8s568Hj7lLa7aN4rmLO5cODnuOf7VQvkE7KxfDITk89Ov598+nPQDNiBDHEqEgnA56e9Ov+RIq0VE+RC+q8MGHHM75YzC7s4bhCdsiBh9xmlQjwJcGbwtZYOdimP8AI4pUPW4KAw+qzuQGc/8AHx3eKLzvhEUD/wDmj/hW4h8U2sunaxZx3PwyLiZuCQeAD6Hj70A8ers8UXZPQhCP+2pPBt54js7ee50nRlvrSWYqT5oViV+U4OfrSqkFslh6i7DosuzH0Roedw5p/hOSytZUvLtLS0hysO3a+1cnOC2cVm9es9DsYkXTL6W9nyQ3I2gfUDBOaO+MNWvrjRUt9Q0iaw86VeXlRw2AWxx9KB+HdGTUI3nu3kEa8KEPLH1/89a9W0F7firXkzvVrXDhGUE6/wB1A0E80DM1vI8e7g7eCRXrSO5YyMXZvxFjkmjmseH2tAstkJZkJw6sMsvvx1oc+kagls9w1uVRRuIJw2PXFBWYmQrFSp4iBmbXaTHadFeXs67PMmRSNwdjsCg9D2rbxosR2rGi55+VQKE+EFcaa29PlMhZf93AyftR0qCM9603S8YVVBz5M6SW5JjABnPepAGJz2puGRh6VPGQ3CnBpmeJxfOpXuI14OMH2rFX+2GeaBGyY2I3HvW+mh4GOnWh1xp1rJIZHt4y+ckkdaW9RwjmVhVOiJ6I7TMPEnmzRhlOGcZUc5HHFbyxs7G2dngt0jZhg7AckemKoXaWthDJdm2QFV+XA5Y9gKzz6/qXLB1EfoIwQPvj/wA/Sl9VdPTfradk/j1OKT6E3UskKph5VVW/1EAUDjNnocJSO4LgnJYYYufoKy899JOxluZC7McYPTH0qDnqcc/0+1UW9ZAfaJ/BM9tsgEzTy+I4Y42MFtIz44LsP1FZbVL25vULzykhWBxjhfoB+3fPUV7MHzhgc8HkdvrUF5cJbSqjEgspOB6fSh16plG1WJ8f4hONXcbgKxyJQaCbyRIEO7glM/N1z+eef14q3ENqg9MDGCMfp2qUn5TznPIphzgA13O6pdmALYPEmTkvd9WHInVv4bDPhhPaaQfrSqb+HUYj8K25x+N3f82NKmeOv9Jf4j3HX+kv8TIfxHt/L19JDwJolYfY4NEvCOtwaXoNhbrEoiaaYTMW5THzE4+hzVz+JdiJbO1uFU5RyhYDPBHH6j9a5rI80btEI1MZ6knk49BSy1mpvYr4MBNn6bKc+iN/+TZeMNfg1axkhQLtS4jkt3H9SbSWJ/7gMe+OxoRoeuR6fE0EsUrx7iyNGeVHf+1BJDKJEVQnlht21u/3r1cMODx9apObaLBapgWdebirDxqb601qwvHjit7hfNflVfIP6irhXBB7nr71lvCIszcOskLNcoN6SH5gB0+xrRSpcNcRPbgu6na0IbAYetabFy3ej5X1Baaja3bvUfKy2wMrsqRKOQSFA+pzgCrEUySDcpGMAjB65oL4z0qK5s4LfUoSYPM37RKQrYHfHpQj+Hk9quhTfCXLtZx3cyQvKQDs+Ugew5OB15zVlebVZYUXwPcMfptldAtPnfibQjcM01chsioorhbiIyRE8dKkidXXnr3otSGXYi91Kto+ZYEmRj0pj7SpPqRmvHyMdx61ExJGBnPXA71NT3uYzxFeXfxDW9zsEKOWQRnIx23epoFLcKMeYMqoLZC8kKpz83XH+0HqemaO6hayXuuS21o6NJK2Ez+FXK9CR2BrO6FZX15F8TPKmwJ8YHXYkVsoHlAkucbn2kDnPUjkg1me357rGb+I96dXXchft58ft/MsA+Y+SMYPC9cVKmSw5PHNRo6yxI6oU3fNtPBX2P04FSZOMdMdTSW7+8j0InyrO6wjWgOJqNDfSr6yTT7uFY5VJKyE4LE+jHofbpT5fB90WlaFreaLOcSHaQO3GKG+GbEX2pxqVBij/mOT7dB+f7V0M5AOOvH3pTdlfpreDvfqaDphaysWkaI43+Zh4fCexfO1S8jjTvs6f9xwP3oFqqWkdzIlg3mQqflc9SO/1q94pnefWrlfNYxxtsVSchcDt96GwW7yzxxgEvPIqqB19P3o2gOxBY+dcRRkPX3GqtffJ8mde8H2xtfDVhEevlBvz5/vSorbIIIEiQYVFAH2FKtglelAj5F0oEh1K3+JspYtoJKnGR37VzXWdL+KQvAg+JUYJHG8dx9a6sRkVktbs/h7hnVcJJ8w9jRCVV3Ka7B5irqtO1Fg9TBQ+H9QnYb0WJQOS5/sKtr4UnSNj8XEx/0lSOfrWgDqp3DPOMgCpZrmC3gM9xJ5ca9XJ6V5bo+NWp3Eq8+ZkvD2oxaTczxXS43MFMgGduDjp3FbCR0ji815FRVGQ7NjHvk1hddmsLq+aXTgyq/zPlcAt6gH9ao3DSuo27nKqQgOSOnpSqjP/Tbp13LPVXcXCr5nXb3TItWs7cXLEhU3ZH9eVx+XOftWa0PTtP0TR4tBieCZrOUtK/4WeTuSueDzjvwBWB0zVtd0lI0s9VuTHIjGWOd8srBhlV3AiM54GQc5qWCa5P8ANmkZ7hiWdmOGLe5Hf8q8dy4x7yO4H1NT1RMnGxlOtD8zpmOMgEAdsYpqBc9Dn0rPeGtWnmn+FnYv8u5Gbrx1HvVnXtTbT5YIo45EM4ZhKoyBtxkH0zkVoqMuq2rvXxM1XRZc/YBzD69enHoabONyN5J2uVIH1xQnw/qYvonBLsUkKGUoQpI7fUUUDFWJXGQftV2w6bHuSxDUxRvInN5J5bFJbiOVo5o1fMi9UyCCR79enNUNIEVyLGWyF7JKqi1jnmtWDMVU7VVwdi/LuwpGcE5YmjV/DA+qXCSB2h84s6odpKhstjjrjOKv3lvCzXHkW8colN2k11qDYWRWKpu8sDIkj6Y2rlU4PNZvDHZ37PuPOkaFRJ/Mz9tI8sCSsrDeCVBZSduTg8HH/me9TR53dDVu9lW9vJLkPasxVY2FupCjZlAecfiCg8DjIFQplWyqnOOmOtJ8nQtOopzK9ZBH5M3nhDT/AIXTvNZQJLg7j67e39/zo63rWU07xjb7EiuLSeMqMAxgFT9M4NTXvivTmjkigebz2Q7MxEDOOOazV+LkWXklZpqnqrq7FPgTHXbNLdyTv/8AI5b9aNeCbRr/AMRRSMuY7UeaeOh6KPz5+1AJTu/HkY7V07wBpRsNG891xNdnzOeoX+n9OfvWqwKe+0fgTP4lfy3b/HM1HFKvSKVaXZmg0J6eRVTULRby2eNhyRwfQ1bxXhroOjsTy6h1KmYG5ieGd45FwV65GM471nvFM2VgtwR3dgeo7D+9dH1+w+It2liXdOgJVQPxcdK45dSSy3Mkk5JkY/NnqPb7VV1TN/64QDkzLZeI1DkepAW6015D5bqE8wmNwVxy3HTOe+QOP+acV5pRvbCdFuXRImyrbgTle449eKzNWg29S/pJVcxCw2Nx8FqklnLKlu091NL8LCkxwscezeSw6sxHQHpgnqKgsW32SERxx5z8kYOEwenPP585zzROCXTVnm/mxRw7NtuHYqHIbcCc9SCc5POapKU5EXzL1yOnPX9aIvuDpoCPOu5Zur+pPax/xriEdEmZr+2tSuRJMqhhwRk4P6VttY08X+nGKGM73dXAz9T+xFY3wtbm5123wCRGDKfsMD9SK6Sm0zIowAWO0eoB/wAL+tCGyxRpSeZzpDF6u6znR4g57T4KyeO0QkxbYkQHgnuT69zVa1e9llxcW8SQheW3fNnPHHpVrU762tTAk9wsZmLyAOcZ5wK8gnWQZGHQ/wBQII/OtL0lXsrDNYd/iBdSvrWxkCDZ9zKa5o0kNxNMM+Q5JDD+gnt34zk/ehkSxxAKCcHvnNdFZd3XDehxQi88P29xMZYy0Rbr5eMfX2qrN6S7EtSfPqKhayr2qeJk4ol3scAH2GM1bt7Sa4LC3iZyOpHAX7+taq20yzhiEa28bAdWZQSfvUxhWJPkQKqjIVR3qqvoRP2tecNhPJmBcnft2lCOAuehqJmRWwygj0IqSSVjI5+UliSe/XtStbWe9uEiiUyyOcAd89vt79qSdh+QqJ5DMW+p5hHwxpTa5qscbgm3iw0xPdew+5/Y12CJAkaqnAAwOKEeGdFi0WwSFADM3zSv/qb/ABRoDitFiY/wpr3NFh4/wpz5MVKvaVFwyKvK9pVJIxwMc9Kw/jLwkbsvf6cgFx1ki/1+49/3rdEV4VHpVVtS2r2tKrqVuXtafP0ysrFHDAqcEMMHNQHg12HxN4RtdZVposQXmOJAvDezDv8AXrXL9Y0a+0mbZewMno45Rvo3f6daR34r0n9pnb8O3HPHiUWww+YA5555r1QFXCgDHTApgOalShTvUELvoLviE9B1lNEuZLp4DOuwAqrbTjOe/rVi08bRSeI01G6jljs4rVoIY0w5VjgljyBk4P2xQC5Rmt5Nv4jwM/WqM1s6WqKFydx3fejsRKin38niOcC+xKgo/M1HizVYdWv4XtGZoIoFjUspXJ78Gqmk6lPp8waJspkboyeGqiBwvGOKI6NZLfX8dtI21Wyxx1wOuPrVNLOLgKz7irIta20u06HZ3C3FvFJGfldQy/cVZjUelU4UigRUUBUUAKAegqcTM34VwK24Ddo3PIb0ZMxA7c1C4J6fevXkxg1ZtLeW4GUQBT1Zq4zBRzLEVrG7VEzer+H1ulaWzj23JIIjXo/+K0XhXw0mjw+dcAPdyL87dlHoKNWtjFbnccs/cmrYX2pQ9FRt+RRHeHgir7N5iGKdSxSqyMYqVKlUkipUqVSSKvDXtKpJG4qG5t47iNo5okkRuquMirFKuaE4RvgzF6p/D/Trlmlsi9nIeyDcp+x6faszeeBNZtCxgSG6T1Rtp/I/811qmGhbMOl+dQO3p9FnOtfxOGXelX9sx+LsrhMdzGePuKoMwVtrkD2PFd9b8ePaoLqztZADJbQuf90YNBtgAchoE+B2cq54nDEKlgoxz2GCT9K2nhrRDbIt3Ou2d1wF7oP8+tbNNOsVfK2VsCDkERL1/KicKJwdi5x1xV+BipW5c8kShMHvbZaZuC0d+RC7e2KvR6XM2cqqDPU8mjJ4NSDpTdr2MNq6dUDzzB8OlQxEFh5jdyavIoUYUYHpin0qpZi3mMK6krH1Gp5ivRSpVyWRUqVKpJFSpUqkk//Z"/>
          <p:cNvSpPr>
            <a:spLocks noChangeAspect="1" noChangeArrowheads="1"/>
          </p:cNvSpPr>
          <p:nvPr/>
        </p:nvSpPr>
        <p:spPr bwMode="auto">
          <a:xfrm>
            <a:off x="144463" y="-890588"/>
            <a:ext cx="1800225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62" name="AutoShape 16" descr="data:image/jpg;base64,/9j/4AAQSkZJRgABAQAAAQABAAD/2wBDAAkGBwgHBgkIBwgKCgkLDRYPDQwMDRsUFRAWIB0iIiAdHx8kKDQsJCYxJx8fLT0tMTU3Ojo6Iys/RD84QzQ5Ojf/2wBDAQoKCg0MDRoPDxo3JR8lNzc3Nzc3Nzc3Nzc3Nzc3Nzc3Nzc3Nzc3Nzc3Nzc3Nzc3Nzc3Nzc3Nzc3Nzc3Nzc3Nzf/wAARCACqAKQDASIAAhEBAxEB/8QAHAAAAQUBAQEAAAAAAAAAAAAABQACAwQGBwEI/8QAOxAAAgEDAwIEBAQFAwMFAQAAAQIDAAQRBRIhMUEGE1FhFCJxgTKRobEHI0LB0VJi4RWS8CQzQ2Nygv/EABoBAAIDAQEAAAAAAAAAAAAAAAQFAAMGAQL/xAArEQACAgIBBAIBAwQDAAAAAAABAgADBBEhBRIxQRMiURRhcSMykfAGJNH/2gAMAwEAAhEDEQA/AO40qVKpJFXhr2vGz2qSRZrIeMfG1n4buILeaOaSaU5CwpvIQdWI9BTfFGr+IdI1PzLW2tpdNaMBDsZn3992Og96B2WoyeI9R8q7SOGc5KvGSMADkYOfaqLbdcCX11Fh3HxN7ZalBcWC3bMqR7cszHAUYz1NV9K8R6Zq1/cWen3Ammt1VpMIwAB6ckYP/nvXOdRaW51ttOubr4S2hYriRyygD+rA6sf3Io/p2uaRoNs0OlwzXDvjzJ3AXeQOM5549McZqo5SJ/edSvI+OkfY+Zvsj1FeZA71zq78balIT8PHDCPYbj+tN0XXNZvdQBuLmQwhSThQBn8qlWdXbYEr2TFrdQqHA5nSAaWaynx027Jmceo3f81JHqju2yK5Bf8A0hwT+VMzQR7nheoo3hTNOCK9+mKzyandIf6HH+4YJ+9WbfXYGIWdWiOQMnkV5alx6lqZ9D8b1DNKoop45V3RurL6g0/dxmqjxDAQRsR1KmCRSxQMNw6juKbJPHEMySIg9WYCubE7JaVMWQMu5SCDyCO9PrskVKlSqSRUqVeE4qST2mlgCB3rxmOOBn70B8SeIodKiMce2S6YfLHnp7n2quyxa17mnl3VBtoS1HULTT4GmupljX3PJ9gO9cxk1hH8Y/8AUbddkLSrgMADjABJodqGoXN5ctNeSGWT19PYDsKHTSMAzhvmUZxnGKU/r/ltA1oQbE6ijXFG4Bmq/iBZ/D6rFeoDtniyWB43Lx6emKz5lz+ADFO1nxRqGq6Zb+csMUETgMEXJJA4yx5NVoWWZFbY0YzwrDqKGzSH0ZV1R1sqXXkbhHTdPuNRkYR7VVMZZjwPTp1rXTxSR6WYLKfypUUBGK5zjk/nQDwsZRLNGD/JIHB9QeMVoLi8gs0Vrl1jU5C57nFOul0UrjG08b9xLS3aQT6g2e+uY7KTeUaUR53bccgc8CszpOmJY39tfw6tdXVw826RGI2kdzjtj759q0t1LHcuZI8GNxwemRVW3s4IZN0a8tgcmhLMi35NBtzZUY9PwlyutiGbjVre2hMjByo7KvT6D1zVhlEiqV4DA9agggiUghdxHTkcVM5x0654z6Vo8b5e0GwzI5ZpJ1WDGxXE1o4MDlTnoO/19aK2viqzW5jtr6RYpnHDY+X7+lBrl1RGkxwqkkD25rG6jfNqEol8lIVwANpOT9aE6nkpRWCR9jK8fKsoPB4nQfEvx1neRarYSN5e0K+wZA9yO4P+Koag0Pi2CDz7EtLbE7wrHjdxkYPTjuO1Z/Sddv7e1nsFctA8ZA3n/wBsHrtPp2xTElkiQqjlQ+N4HQgHge4zVWOBmU7HE0dGSH081PgvV9KsdDQSasZUlZpIkkLHy484VRke1bCxvIb2Hzrdi0Z6MRjNYPwD4btLnQY5L+Jy8bFNqyFRgc9vrXQLeFIIUijGEQAKOuAKsdFT6qeRL9k8mS0qVKvEkguruC0gaa6ljhiT8TyMFA+9MkuUEW4Sx8jIJPB/4p15aQXlu8F1Ck0TDlHUEH7GsrqnhmzsIpp9PmTT4PxyKozlumQSePpVN7siErLKlR2AY6gqLxhfyarc2p2iSKJ1beQI1bIw3rjGfrmsrrgaS63/ABZmL/M7kYJbP7dKLL8ErAqklw/HOMZ/vQe6hKXUgkQrzkKewPI/es9dks/vid63UuPSGQcnj9pU3MeGyDTJYhIu2QFlzng1MUzk5HXpivCAo3dPb1oYHRGpi1ZlPcI2NEgA2KMdQOtSqTndhssMZPan6fbi7vYbfzBH5hwWIzijaeGpmZv/AFUYA6EITn/FE1Yt1w2o3Ol2byYO028ksLgS8sv9S+oov4lgWWwiulfcEI2+hDUNtdKu5ruCG4hkWJ32sxGMgcnn7CjHiKBpY4baFhFECTIScAL2P70xxlsTDsW0cCXU1m1womZS8uY+EmbaOgzkU9tRu2DfziBjqAARSeyC3BgjmkIwCdyglfyqK8ga1d4mbcAMq+3G4ewoAtofWaXMyOzGZR64mw0a6kvdOjnuM7yWBOPxYPWrkjqsZdmAxycnAH37VX0Kwjt7a0tr2QhVO5sHHJycfSpfFENlamGzvJ4RHduREsrbd2OdpP8Af7Vrar2rqHf6EQY+E1+u0/z+0DajrKxq8VsomLgqZVb5R2OPXvWcjGUQYOB0onbaRDeag2n6MYZHjQPKgnB8vnHXoO3AzV3VtCGjwxm7uY3nkziKLI249c8kfl0rL59mRkHvfwJ7v6dZTYVPgfmZ27me1jVoDsdj6dQPaoU1m4U/zEjfj3GetGptAefT5L+7cxwRxnYEfLEnGDjsOKG2+ive2zz27n+RGC0YTJIGc8jpjk1fh5porCw/FK1oqt5O52Lw1BFbaRbRwTCZWXd5g6MTyf8AH2ouOlc08E6+bG6jsbmRTBcHCEcbH7dsAH966Up4FMqMgXr3e/cKotW1drHUq8GaVXy6eHpXOvH2uBr6LTosPFARJMM8M3YH963Oq30en6dPdzfgijLn3xXD57iS7upZ5iTLKxZvuf2pd1C7tQKPcX5uV8JUD8y9LrN24KwCO3T/AOocj7mqiSvMD5jM75+Z2OSao2t1HNcXEcbq5jYBgOgNOtJpfPmD20iRKxMcpYYP0FKWrGiPYhfVOqJk1NUF8aIl1m6AZz6jtU2qzQtc743Rl2DoMAcVWJ+Q7snKk8mpNPk09IZvjUDy5yhweRjpReBgrkVsx3x+IH07prZuK/Z52IyM7SNpwR3U81btb+6sDm2mKhjyCMg/XP71VsZYoInL26yOQNu44A47460p5RNO8gRYwx/CowBxQ1gbGtKq3gxXl4wxmK92yPxOiRSbl3FuSMgjuOtBPFsuUtkVAPxNuHbHGP1qpoWrqsEVjIshkY7EfI247D+1GZ4IZ8JOgeMEEKcjBrUEDOxSqNyYItpU7EyCJO7BYI5Hdvw7QTz9a0unaINsNxqJMk6j5I/6V5yAfWigZR079/T2qYFQC5ONoJJ9qqxuj14573O5aL2I7d8GNKfL23e3SufKz+KvH9pbMxktYpNoU8hYo8s35kfqK0t1r4ZtlnFhc48yTqR2OPSueIuJHnh+RsMWKEqQD15FU5ObVb9UPiaLoFiVGxz51oQhoF7caD4kvFs2RWQzQD5eB8/GB9qLXM01xJJNcytLJIfxMeuM8UD0mAebLIAS2eST35zRZMBCGHPXFZ/NtLP274lPXcv58nS+AAJEqqFYsOQOSMc/WrsF7e2JKwTyxFuSFb8Q9/X0qrGSjbh1/arbE3kDwyIMujbGB/X2rmOotcKTomB4NFd47e8q8AWutx3WpNbmGeLdkwuyYEjDk49PWu0eEdaj1LR0eeULNERHIXYDLdj9xiuQaZdWlwyR3i7J1I27iduQO32rUeHWsZtYtba5hV4WYlQ34d/9JI78/vTtqf0dwB43/u45GHTjN3/IOfXvc6zSpqnilR2p3YmK/ihfmDS7azU83Mvzf/lef3xXNOAw29COCeta3+Jk7T6/b26gYigAA92P/ArJvFJFIiSoUJXI3cZHqPb3rP5pL2nXqZzP7rLiQOBxEir+FEVcnnaAKdzjkYBOKsXFhPbl/NaMMgBIEgyQehHqPcVWfK8fXqaBYknmC2Vuh+41PWPB9uKqZySeeKspDNcDy7eN5JOu1Rk4pCBohIkyFH6EEcitP0jIqxcU2WeyBqHYnVMvEr7aToH9o2JsrgVIM9fftzUraZe21uLiaBlhY4D5HGRnn0ox4YaV7iSBFjkhKgy55+n1oDLxlszyingniA3s9lhezyZP4WtoZJZZZItxQAKxHAJzzWllAkUHuOuajhjSLCJGic9EXAqZkIGAc5rR4WMMaoJ7lRO5Ei5BB6VS1i7WysnypYyAxgduR1/Kru4btvp1oL4juYpYlt42BdXyx7L1HX7156lb8WOx3yROJAkZ8uN5WPJBAB6/WqstnZop+FJkDrh/5hO2nXCx4ZOdmMcnqKnsLMSOsNrES0nRR3+v+axFTHRAGySIwpyAlbJ+ZFHbW0ExFrJvRhkktnBpjNuf5c8GrzaT/wBJnVp4GaNzuYRsSCO/I6VYn0hJHSXTcSW8gHOc7T70S+HbYzFRzxx7leTZ8tvdB6qGXO4ADg+9TWcql3b8IAwM8UXn8PK4TZdMEwNw29T3x/zQzX9Og0+2jeDe5dtrbyDnj2o7C6Nf8ylxoQrplorykJmS1ZVi1KQxNlWPmIR6Hn8s568Hj7lLa7aN4rmLO5cODnuOf7VQvkE7KxfDITk89Ov598+nPQDNiBDHEqEgnA56e9Ov+RIq0VE+RC+q8MGHHM75YzC7s4bhCdsiBh9xmlQjwJcGbwtZYOdimP8AI4pUPW4KAw+qzuQGc/8AHx3eKLzvhEUD/wDmj/hW4h8U2sunaxZx3PwyLiZuCQeAD6Hj70A8ers8UXZPQhCP+2pPBt54js7ee50nRlvrSWYqT5oViV+U4OfrSqkFslh6i7DosuzH0Roedw5p/hOSytZUvLtLS0hysO3a+1cnOC2cVm9es9DsYkXTL6W9nyQ3I2gfUDBOaO+MNWvrjRUt9Q0iaw86VeXlRw2AWxx9KB+HdGTUI3nu3kEa8KEPLH1/89a9W0F7firXkzvVrXDhGUE6/wB1A0E80DM1vI8e7g7eCRXrSO5YyMXZvxFjkmjmseH2tAstkJZkJw6sMsvvx1oc+kagls9w1uVRRuIJw2PXFBWYmQrFSp4iBmbXaTHadFeXs67PMmRSNwdjsCg9D2rbxosR2rGi55+VQKE+EFcaa29PlMhZf93AyftR0qCM9603S8YVVBz5M6SW5JjABnPepAGJz2puGRh6VPGQ3CnBpmeJxfOpXuI14OMH2rFX+2GeaBGyY2I3HvW+mh4GOnWh1xp1rJIZHt4y+ckkdaW9RwjmVhVOiJ6I7TMPEnmzRhlOGcZUc5HHFbyxs7G2dngt0jZhg7AckemKoXaWthDJdm2QFV+XA5Y9gKzz6/qXLB1EfoIwQPvj/wA/Sl9VdPTfradk/j1OKT6E3UskKph5VVW/1EAUDjNnocJSO4LgnJYYYufoKy899JOxluZC7McYPTH0qDnqcc/0+1UW9ZAfaJ/BM9tsgEzTy+I4Y42MFtIz44LsP1FZbVL25vULzykhWBxjhfoB+3fPUV7MHzhgc8HkdvrUF5cJbSqjEgspOB6fSh16plG1WJ8f4hONXcbgKxyJQaCbyRIEO7glM/N1z+eef14q3ENqg9MDGCMfp2qUn5TznPIphzgA13O6pdmALYPEmTkvd9WHInVv4bDPhhPaaQfrSqb+HUYj8K25x+N3f82NKmeOv9Jf4j3HX+kv8TIfxHt/L19JDwJolYfY4NEvCOtwaXoNhbrEoiaaYTMW5THzE4+hzVz+JdiJbO1uFU5RyhYDPBHH6j9a5rI80btEI1MZ6knk49BSy1mpvYr4MBNn6bKc+iN/+TZeMNfg1axkhQLtS4jkt3H9SbSWJ/7gMe+OxoRoeuR6fE0EsUrx7iyNGeVHf+1BJDKJEVQnlht21u/3r1cMODx9apObaLBapgWdebirDxqb601qwvHjit7hfNflVfIP6irhXBB7nr71lvCIszcOskLNcoN6SH5gB0+xrRSpcNcRPbgu6na0IbAYetabFy3ej5X1Baaja3bvUfKy2wMrsqRKOQSFA+pzgCrEUySDcpGMAjB65oL4z0qK5s4LfUoSYPM37RKQrYHfHpQj+Hk9quhTfCXLtZx3cyQvKQDs+Ugew5OB15zVlebVZYUXwPcMfptldAtPnfibQjcM01chsioorhbiIyRE8dKkidXXnr3otSGXYi91Kto+ZYEmRj0pj7SpPqRmvHyMdx61ExJGBnPXA71NT3uYzxFeXfxDW9zsEKOWQRnIx23epoFLcKMeYMqoLZC8kKpz83XH+0HqemaO6hayXuuS21o6NJK2Ez+FXK9CR2BrO6FZX15F8TPKmwJ8YHXYkVsoHlAkucbn2kDnPUjkg1me357rGb+I96dXXchft58ft/MsA+Y+SMYPC9cVKmSw5PHNRo6yxI6oU3fNtPBX2P04FSZOMdMdTSW7+8j0InyrO6wjWgOJqNDfSr6yTT7uFY5VJKyE4LE+jHofbpT5fB90WlaFreaLOcSHaQO3GKG+GbEX2pxqVBij/mOT7dB+f7V0M5AOOvH3pTdlfpreDvfqaDphaysWkaI43+Zh4fCexfO1S8jjTvs6f9xwP3oFqqWkdzIlg3mQqflc9SO/1q94pnefWrlfNYxxtsVSchcDt96GwW7yzxxgEvPIqqB19P3o2gOxBY+dcRRkPX3GqtffJ8mde8H2xtfDVhEevlBvz5/vSorbIIIEiQYVFAH2FKtglelAj5F0oEh1K3+JspYtoJKnGR37VzXWdL+KQvAg+JUYJHG8dx9a6sRkVktbs/h7hnVcJJ8w9jRCVV3Ka7B5irqtO1Fg9TBQ+H9QnYb0WJQOS5/sKtr4UnSNj8XEx/0lSOfrWgDqp3DPOMgCpZrmC3gM9xJ5ca9XJ6V5bo+NWp3Eq8+ZkvD2oxaTczxXS43MFMgGduDjp3FbCR0ji815FRVGQ7NjHvk1hddmsLq+aXTgyq/zPlcAt6gH9ao3DSuo27nKqQgOSOnpSqjP/Tbp13LPVXcXCr5nXb3TItWs7cXLEhU3ZH9eVx+XOftWa0PTtP0TR4tBieCZrOUtK/4WeTuSueDzjvwBWB0zVtd0lI0s9VuTHIjGWOd8srBhlV3AiM54GQc5qWCa5P8ANmkZ7hiWdmOGLe5Hf8q8dy4x7yO4H1NT1RMnGxlOtD8zpmOMgEAdsYpqBc9Dn0rPeGtWnmn+FnYv8u5Gbrx1HvVnXtTbT5YIo45EM4ZhKoyBtxkH0zkVoqMuq2rvXxM1XRZc/YBzD69enHoabONyN5J2uVIH1xQnw/qYvonBLsUkKGUoQpI7fUUUDFWJXGQftV2w6bHuSxDUxRvInN5J5bFJbiOVo5o1fMi9UyCCR79enNUNIEVyLGWyF7JKqi1jnmtWDMVU7VVwdi/LuwpGcE5YmjV/DA+qXCSB2h84s6odpKhstjjrjOKv3lvCzXHkW8colN2k11qDYWRWKpu8sDIkj6Y2rlU4PNZvDHZ37PuPOkaFRJ/Mz9tI8sCSsrDeCVBZSduTg8HH/me9TR53dDVu9lW9vJLkPasxVY2FupCjZlAecfiCg8DjIFQplWyqnOOmOtJ8nQtOopzK9ZBH5M3nhDT/AIXTvNZQJLg7j67e39/zo63rWU07xjb7EiuLSeMqMAxgFT9M4NTXvivTmjkigebz2Q7MxEDOOOazV+LkWXklZpqnqrq7FPgTHXbNLdyTv/8AI5b9aNeCbRr/AMRRSMuY7UeaeOh6KPz5+1AJTu/HkY7V07wBpRsNG891xNdnzOeoX+n9OfvWqwKe+0fgTP4lfy3b/HM1HFKvSKVaXZmg0J6eRVTULRby2eNhyRwfQ1bxXhroOjsTy6h1KmYG5ieGd45FwV65GM471nvFM2VgtwR3dgeo7D+9dH1+w+It2liXdOgJVQPxcdK45dSSy3Mkk5JkY/NnqPb7VV1TN/64QDkzLZeI1DkepAW6015D5bqE8wmNwVxy3HTOe+QOP+acV5pRvbCdFuXRImyrbgTle449eKzNWg29S/pJVcxCw2Nx8FqklnLKlu091NL8LCkxwscezeSw6sxHQHpgnqKgsW32SERxx5z8kYOEwenPP585zzROCXTVnm/mxRw7NtuHYqHIbcCc9SCc5POapKU5EXzL1yOnPX9aIvuDpoCPOu5Zur+pPax/xriEdEmZr+2tSuRJMqhhwRk4P6VttY08X+nGKGM73dXAz9T+xFY3wtbm5123wCRGDKfsMD9SK6Sm0zIowAWO0eoB/wAL+tCGyxRpSeZzpDF6u6znR4g57T4KyeO0QkxbYkQHgnuT69zVa1e9llxcW8SQheW3fNnPHHpVrU762tTAk9wsZmLyAOcZ5wK8gnWQZGHQ/wBQII/OtL0lXsrDNYd/iBdSvrWxkCDZ9zKa5o0kNxNMM+Q5JDD+gnt34zk/ehkSxxAKCcHvnNdFZd3XDehxQi88P29xMZYy0Rbr5eMfX2qrN6S7EtSfPqKhayr2qeJk4ol3scAH2GM1bt7Sa4LC3iZyOpHAX7+taq20yzhiEa28bAdWZQSfvUxhWJPkQKqjIVR3qqvoRP2tecNhPJmBcnft2lCOAuehqJmRWwygj0IqSSVjI5+UliSe/XtStbWe9uEiiUyyOcAd89vt79qSdh+QqJ5DMW+p5hHwxpTa5qscbgm3iw0xPdew+5/Y12CJAkaqnAAwOKEeGdFi0WwSFADM3zSv/qb/ABRoDitFiY/wpr3NFh4/wpz5MVKvaVFwyKvK9pVJIxwMc9Kw/jLwkbsvf6cgFx1ki/1+49/3rdEV4VHpVVtS2r2tKrqVuXtafP0ysrFHDAqcEMMHNQHg12HxN4RtdZVposQXmOJAvDezDv8AXrXL9Y0a+0mbZewMno45Rvo3f6daR34r0n9pnb8O3HPHiUWww+YA5555r1QFXCgDHTApgOalShTvUELvoLviE9B1lNEuZLp4DOuwAqrbTjOe/rVi08bRSeI01G6jljs4rVoIY0w5VjgljyBk4P2xQC5Rmt5Nv4jwM/WqM1s6WqKFydx3fejsRKin38niOcC+xKgo/M1HizVYdWv4XtGZoIoFjUspXJ78Gqmk6lPp8waJspkboyeGqiBwvGOKI6NZLfX8dtI21Wyxx1wOuPrVNLOLgKz7irIta20u06HZ3C3FvFJGfldQy/cVZjUelU4UigRUUBUUAKAegqcTM34VwK24Ddo3PIb0ZMxA7c1C4J6fevXkxg1ZtLeW4GUQBT1Zq4zBRzLEVrG7VEzer+H1ulaWzj23JIIjXo/+K0XhXw0mjw+dcAPdyL87dlHoKNWtjFbnccs/cmrYX2pQ9FRt+RRHeHgir7N5iGKdSxSqyMYqVKlUkipUqVSSKvDXtKpJG4qG5t47iNo5okkRuquMirFKuaE4RvgzF6p/D/Trlmlsi9nIeyDcp+x6faszeeBNZtCxgSG6T1Rtp/I/811qmGhbMOl+dQO3p9FnOtfxOGXelX9sx+LsrhMdzGePuKoMwVtrkD2PFd9b8ePaoLqztZADJbQuf90YNBtgAchoE+B2cq54nDEKlgoxz2GCT9K2nhrRDbIt3Ou2d1wF7oP8+tbNNOsVfK2VsCDkERL1/KicKJwdi5x1xV+BipW5c8kShMHvbZaZuC0d+RC7e2KvR6XM2cqqDPU8mjJ4NSDpTdr2MNq6dUDzzB8OlQxEFh5jdyavIoUYUYHpin0qpZi3mMK6krH1Gp5ivRSpVyWRUqVKpJFSpUqkk//Z"/>
          <p:cNvSpPr>
            <a:spLocks noChangeAspect="1" noChangeArrowheads="1"/>
          </p:cNvSpPr>
          <p:nvPr/>
        </p:nvSpPr>
        <p:spPr bwMode="auto">
          <a:xfrm>
            <a:off x="144463" y="-890588"/>
            <a:ext cx="1800225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5963" name="Picture 20" descr="http://t3.gstatic.com/images?q=tbn:ANd9GcSBy9QBTmCfqjDnSUviWiwB0BE9JsOeMAlrKnmxaxpVsr7wkveddj7HSV4O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9258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4384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20838"/>
            <a:ext cx="2751138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343275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04800"/>
            <a:ext cx="4402138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How to Succeed in the International Arena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143000"/>
          <a:ext cx="8686800" cy="548640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Global Awareness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Proﬁle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Appropriate Business Attire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Importance of Rank and Status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Business Customs and Terminology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Interaction Intelligence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World-Class Handshakes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Global Communication Styles</a:t>
                      </a:r>
                      <a:b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and Conversation Skills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Remembering Names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Gift 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Giving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High- and Low-Context Cultures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Strategic Dos and Don’ts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INDVIDUAL ROLES / INDIVIDUAL POWERS</a:t>
            </a:r>
          </a:p>
        </p:txBody>
      </p:sp>
      <p:graphicFrame>
        <p:nvGraphicFramePr>
          <p:cNvPr id="11314" name="Group 50"/>
          <p:cNvGraphicFramePr>
            <a:graphicFrameLocks noGrp="1"/>
          </p:cNvGraphicFramePr>
          <p:nvPr>
            <p:ph type="tbl" idx="1"/>
          </p:nvPr>
        </p:nvGraphicFramePr>
        <p:xfrm>
          <a:off x="228600" y="1143000"/>
          <a:ext cx="8686800" cy="5410200"/>
        </p:xfrm>
        <a:graphic>
          <a:graphicData uri="http://schemas.openxmlformats.org/drawingml/2006/table">
            <a:tbl>
              <a:tblPr/>
              <a:tblGrid>
                <a:gridCol w="2332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INTELLIGENCE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LINGUISTIC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Reading, Writing, Speaking, Listening, Spelling, editing, emceeing, narrating, news-casting,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Dj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declaiming, debate, discourse…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LOGIC / MATH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Logic, math, analysis, accounting, engineering, plumbing, carpentry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SINCERITY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SPATIAL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Organization, direction, sequencing, driving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KINESTHETIC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sports skills- Run Swim Walk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MUSIC AND ARTS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Physical, Mental, Abstract, Culinary, Black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Playing of Musical Instruments, Singing, Dancing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INTERPERSONAL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Personal Grooming, Social Graces and Etiquette, Diplomacy and International 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INTRAPERSONAL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Essence of having a God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Faith and religiosity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Arrogance/ pride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2441" name="Line 52"/>
          <p:cNvSpPr>
            <a:spLocks noChangeShapeType="1"/>
          </p:cNvSpPr>
          <p:nvPr/>
        </p:nvSpPr>
        <p:spPr bwMode="auto">
          <a:xfrm>
            <a:off x="8382000" y="2438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BUSINESS ATTIRE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30051" name="Picture 6" descr="http://ts1.mm.bing.net/images/thumbnail.aspx?q=303935325224&amp;id=dc297cae5aefcd08a6a4254b7438f14c&amp;url=http%3a%2f%2fwww.thelifeofluxury.com%2fimages%2fwoman_suit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600200"/>
            <a:ext cx="2286000" cy="2971800"/>
          </a:xfrm>
          <a:noFill/>
        </p:spPr>
      </p:pic>
      <p:pic>
        <p:nvPicPr>
          <p:cNvPr id="130052" name="Picture 2" descr="http://ts4.mm.bing.net/images/thumbnail.aspx?q=281890262307&amp;id=cfe20f56750cce56cb5f9f95841a6925&amp;url=http%3a%2f%2fwww.corstar.ca%2f87007_000_I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6749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8" descr="http://ts1.mm.bing.net/images/thumbnail.aspx?q=308375269900&amp;id=12bb7f7df1da7f7ba2db4e444c47c3e1&amp;url=http%3a%2f%2fwww.students.sonoma.edu%2fclubs%2faccountingforum%2fCasual_m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5257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5" descr="neg5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TextBox 6"/>
          <p:cNvSpPr txBox="1">
            <a:spLocks noChangeArrowheads="1"/>
          </p:cNvSpPr>
          <p:nvPr/>
        </p:nvSpPr>
        <p:spPr bwMode="auto">
          <a:xfrm>
            <a:off x="3352800" y="4953000"/>
            <a:ext cx="52689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PASTEL COLORS SELECTION</a:t>
            </a:r>
          </a:p>
          <a:p>
            <a:pPr eaLnBrk="1" hangingPunct="1"/>
            <a:r>
              <a:rPr lang="en-US" altLang="en-US" sz="2800"/>
              <a:t>SOLID NAVY BLUE FOR 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20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85800" y="501650"/>
            <a:ext cx="5045075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9600" dirty="0">
                <a:solidFill>
                  <a:schemeClr val="accent6">
                    <a:lumMod val="75000"/>
                  </a:schemeClr>
                </a:solidFill>
                <a:latin typeface="Century Gothic" pitchFamily="32" charset="0"/>
              </a:rPr>
              <a:t>Dress</a:t>
            </a:r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3581400" y="1295400"/>
            <a:ext cx="14843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8000">
                <a:solidFill>
                  <a:srgbClr val="0070C0"/>
                </a:solidFill>
                <a:latin typeface="Century Gothic" panose="020B0502020202020204" pitchFamily="34" charset="0"/>
              </a:rPr>
              <a:t>for</a:t>
            </a:r>
          </a:p>
        </p:txBody>
      </p:sp>
      <p:sp>
        <p:nvSpPr>
          <p:cNvPr id="131077" name="Text Box 4"/>
          <p:cNvSpPr txBox="1">
            <a:spLocks noChangeArrowheads="1"/>
          </p:cNvSpPr>
          <p:nvPr/>
        </p:nvSpPr>
        <p:spPr bwMode="auto">
          <a:xfrm>
            <a:off x="3181350" y="2025650"/>
            <a:ext cx="4892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9600">
                <a:solidFill>
                  <a:srgbClr val="002060"/>
                </a:solidFill>
                <a:latin typeface="Century Gothic" panose="020B0502020202020204" pitchFamily="34" charset="0"/>
              </a:rPr>
              <a:t>Success</a:t>
            </a:r>
          </a:p>
        </p:txBody>
      </p:sp>
      <p:sp>
        <p:nvSpPr>
          <p:cNvPr id="131078" name="Text Box 5"/>
          <p:cNvSpPr txBox="1">
            <a:spLocks noChangeArrowheads="1"/>
          </p:cNvSpPr>
          <p:nvPr/>
        </p:nvSpPr>
        <p:spPr bwMode="auto">
          <a:xfrm>
            <a:off x="6807200" y="3290888"/>
            <a:ext cx="11318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800">
                <a:solidFill>
                  <a:srgbClr val="000000"/>
                </a:solidFill>
                <a:latin typeface="Century Gothic" panose="020B0502020202020204" pitchFamily="34" charset="0"/>
              </a:rPr>
              <a:t>series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743200" y="2209800"/>
            <a:ext cx="5715000" cy="19240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7200" dirty="0" smtClean="0">
                <a:solidFill>
                  <a:schemeClr val="accent6">
                    <a:lumMod val="75000"/>
                  </a:schemeClr>
                </a:solidFill>
              </a:rPr>
              <a:t>impression</a:t>
            </a:r>
          </a:p>
        </p:txBody>
      </p:sp>
      <p:sp>
        <p:nvSpPr>
          <p:cNvPr id="132099" name="Text Box 2"/>
          <p:cNvSpPr txBox="1">
            <a:spLocks noChangeArrowheads="1"/>
          </p:cNvSpPr>
          <p:nvPr/>
        </p:nvSpPr>
        <p:spPr bwMode="auto">
          <a:xfrm>
            <a:off x="3025775" y="1143000"/>
            <a:ext cx="43735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4200" b="1">
                <a:solidFill>
                  <a:srgbClr val="000000"/>
                </a:solidFill>
                <a:latin typeface="Lucida Handwriting" panose="03010101010101010101" pitchFamily="66" charset="0"/>
              </a:rPr>
              <a:t>First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68263"/>
            <a:ext cx="5715000" cy="155575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4800" smtClean="0"/>
              <a:t>What’s in it for me?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3048000" y="1905000"/>
            <a:ext cx="5638800" cy="4221163"/>
          </a:xfrm>
        </p:spPr>
        <p:txBody>
          <a:bodyPr rtlCol="0">
            <a:normAutofit/>
          </a:bodyPr>
          <a:lstStyle/>
          <a:p>
            <a:pPr marL="336550" indent="-3365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Century Gothic" pitchFamily="32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What is first impression?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Century Gothic" pitchFamily="32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Why is it important?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Century Gothic" pitchFamily="32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How to create a good first impression?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276600" y="808038"/>
            <a:ext cx="5486400" cy="37639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4800" smtClean="0"/>
              <a:t>How many seconds do you think first impression is being formed?	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5486400" y="5175250"/>
            <a:ext cx="2438400" cy="768350"/>
          </a:xfrm>
        </p:spPr>
        <p:txBody>
          <a:bodyPr rtlCol="0">
            <a:normAutofit/>
          </a:bodyPr>
          <a:lstStyle/>
          <a:p>
            <a:pPr indent="-336550" algn="r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3 seconds!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idx="1"/>
          </p:nvPr>
        </p:nvSpPr>
        <p:spPr>
          <a:xfrm>
            <a:off x="3048000" y="1447800"/>
            <a:ext cx="5638800" cy="5111750"/>
          </a:xfrm>
        </p:spPr>
        <p:txBody>
          <a:bodyPr rtlCol="0">
            <a:normAutofit/>
          </a:bodyPr>
          <a:lstStyle/>
          <a:p>
            <a:pPr indent="-33655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b="1" dirty="0" smtClean="0">
                <a:solidFill>
                  <a:srgbClr val="000000"/>
                </a:solidFill>
              </a:rPr>
              <a:t>You will never get a second chance to make a good </a:t>
            </a:r>
          </a:p>
          <a:p>
            <a:pPr indent="-33655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</a:rPr>
              <a:t>first impression</a:t>
            </a:r>
            <a:r>
              <a:rPr lang="de-DE" sz="3600" b="1" dirty="0" smtClean="0">
                <a:solidFill>
                  <a:srgbClr val="000000"/>
                </a:solidFill>
              </a:rPr>
              <a:t>. </a:t>
            </a:r>
          </a:p>
          <a:p>
            <a:pPr indent="-33655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3600" b="1" dirty="0" smtClean="0">
              <a:solidFill>
                <a:srgbClr val="000000"/>
              </a:solidFill>
            </a:endParaRPr>
          </a:p>
          <a:p>
            <a:pPr indent="-33655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b="1" dirty="0" smtClean="0">
                <a:solidFill>
                  <a:srgbClr val="000000"/>
                </a:solidFill>
              </a:rPr>
              <a:t>You either </a:t>
            </a:r>
          </a:p>
          <a:p>
            <a:pPr indent="-33655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b="1" dirty="0" smtClean="0">
                <a:solidFill>
                  <a:srgbClr val="000000"/>
                </a:solidFill>
              </a:rPr>
              <a:t>make it or break it.</a:t>
            </a:r>
          </a:p>
          <a:p>
            <a:pPr indent="-336550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b="1" dirty="0" smtClean="0"/>
          </a:p>
          <a:p>
            <a:pPr indent="-336550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Self-Presentations</a:t>
            </a:r>
          </a:p>
        </p:txBody>
      </p:sp>
      <p:sp>
        <p:nvSpPr>
          <p:cNvPr id="136195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Reader’s Digest Sequence</a:t>
            </a:r>
          </a:p>
        </p:txBody>
      </p:sp>
      <p:sp>
        <p:nvSpPr>
          <p:cNvPr id="13619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NAME</a:t>
            </a:r>
          </a:p>
          <a:p>
            <a:pPr eaLnBrk="1" hangingPunct="1"/>
            <a:r>
              <a:rPr lang="en-US" altLang="en-US" smtClean="0"/>
              <a:t>PARENTS/ SIBLINGS</a:t>
            </a:r>
          </a:p>
          <a:p>
            <a:pPr eaLnBrk="1" hangingPunct="1"/>
            <a:r>
              <a:rPr lang="en-US" altLang="en-US" smtClean="0"/>
              <a:t>ADDRESS</a:t>
            </a:r>
          </a:p>
          <a:p>
            <a:pPr eaLnBrk="1" hangingPunct="1"/>
            <a:r>
              <a:rPr lang="en-US" altLang="en-US" smtClean="0"/>
              <a:t>EDUCATION (Basic, College)</a:t>
            </a:r>
          </a:p>
          <a:p>
            <a:pPr eaLnBrk="1" hangingPunct="1"/>
            <a:r>
              <a:rPr lang="en-US" altLang="en-US" smtClean="0"/>
              <a:t>Hobbies</a:t>
            </a:r>
          </a:p>
          <a:p>
            <a:pPr eaLnBrk="1" hangingPunct="1"/>
            <a:r>
              <a:rPr lang="en-US" altLang="en-US" smtClean="0"/>
              <a:t>Motto</a:t>
            </a:r>
          </a:p>
        </p:txBody>
      </p:sp>
      <p:sp>
        <p:nvSpPr>
          <p:cNvPr id="136197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6198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61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102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BUILDING CONFIDENCE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/>
              <a:t>Confidence</a:t>
            </a:r>
            <a:r>
              <a:rPr lang="en-US" sz="1600" dirty="0"/>
              <a:t> is generally described as a state of being certain either that a hypothesis or prediction is correct or that a chosen course of action is the best or most effective. </a:t>
            </a: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Self-confidence</a:t>
            </a:r>
            <a:r>
              <a:rPr lang="en-US" sz="1600" dirty="0"/>
              <a:t> </a:t>
            </a:r>
            <a:r>
              <a:rPr lang="en-US" sz="1600" dirty="0" smtClean="0"/>
              <a:t>is </a:t>
            </a:r>
            <a:r>
              <a:rPr lang="en-US" sz="1600" dirty="0"/>
              <a:t>having confidence in oneself. </a:t>
            </a: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Arrogance</a:t>
            </a:r>
            <a:r>
              <a:rPr lang="en-US" sz="1600" dirty="0" smtClean="0"/>
              <a:t> </a:t>
            </a:r>
            <a:r>
              <a:rPr lang="en-US" sz="1600" dirty="0"/>
              <a:t>or </a:t>
            </a:r>
            <a:r>
              <a:rPr lang="en-US" sz="1600" b="1" dirty="0"/>
              <a:t>hubris</a:t>
            </a:r>
            <a:r>
              <a:rPr lang="en-US" sz="1600" dirty="0"/>
              <a:t> in this comparison, is having unmerited confidence—believing something or someone is capable or correct when they are not. 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Overconfidence</a:t>
            </a:r>
            <a:r>
              <a:rPr lang="en-US" sz="1600" dirty="0" smtClean="0"/>
              <a:t> </a:t>
            </a:r>
            <a:r>
              <a:rPr lang="en-US" sz="1600" dirty="0"/>
              <a:t>or </a:t>
            </a:r>
            <a:r>
              <a:rPr lang="en-US" sz="1600" b="1" dirty="0"/>
              <a:t>presumptuousness</a:t>
            </a:r>
            <a:r>
              <a:rPr lang="en-US" sz="1600" dirty="0"/>
              <a:t> is excessive belief in someone (or something) succeeding, without any regard for failure. </a:t>
            </a:r>
          </a:p>
        </p:txBody>
      </p:sp>
      <p:sp>
        <p:nvSpPr>
          <p:cNvPr id="13722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600200"/>
            <a:ext cx="3414712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935288" y="128588"/>
            <a:ext cx="5638800" cy="301783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4800" smtClean="0"/>
              <a:t>Why is it important to create a good first impression?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2903538" y="3181350"/>
            <a:ext cx="5638800" cy="3376613"/>
          </a:xfrm>
        </p:spPr>
        <p:txBody>
          <a:bodyPr rtlCol="0">
            <a:normAutofit/>
          </a:bodyPr>
          <a:lstStyle/>
          <a:p>
            <a:pPr marL="336550" indent="-3365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Sets the tone for future relationship building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Influences subsequent interactions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Is a powerful perceptive tool</a:t>
            </a:r>
          </a:p>
          <a:p>
            <a:pPr marL="336550" indent="-336550" eaLnBrk="1" fontAlgn="auto" hangingPunct="1">
              <a:spcAft>
                <a:spcPts val="0"/>
              </a:spcAft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136525"/>
            <a:ext cx="5715000" cy="22875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4800" smtClean="0"/>
              <a:t>How to create a good first impression?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70163"/>
            <a:ext cx="601980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accent1">
                    <a:satMod val="150000"/>
                  </a:schemeClr>
                </a:solidFill>
              </a:rPr>
              <a:t>Protocol Tools</a:t>
            </a:r>
            <a:br>
              <a:rPr lang="en-US" sz="320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200" smtClean="0">
                <a:solidFill>
                  <a:schemeClr val="accent1">
                    <a:satMod val="150000"/>
                  </a:schemeClr>
                </a:solidFill>
              </a:rPr>
              <a:t>Titles &amp; Forms of Address: 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457200" y="1752600"/>
          <a:ext cx="4495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6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TITLE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ADDRESS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Pope</a:t>
                      </a:r>
                      <a:r>
                        <a:rPr lang="en-US" sz="1800" baseline="0" dirty="0" smtClean="0"/>
                        <a:t> (Catholic Only)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Your Holiness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6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Cardinal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Your Eminence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6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Archbishop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Your Grace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6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Bishop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Your Worship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6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Priest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Father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3450" name="Picture 6" descr="pop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844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51" name="Picture 7" descr="p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82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5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19812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68263"/>
            <a:ext cx="5715000" cy="155575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4800" smtClean="0"/>
              <a:t>Physical Appearance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3048000" y="1981200"/>
            <a:ext cx="5638800" cy="4144963"/>
          </a:xfrm>
        </p:spPr>
        <p:txBody>
          <a:bodyPr rtlCol="0">
            <a:normAutofit/>
          </a:bodyPr>
          <a:lstStyle/>
          <a:p>
            <a:pPr marL="336550" indent="-336550" eaLnBrk="1" fontAlgn="auto" hangingPunct="1">
              <a:spcAft>
                <a:spcPts val="0"/>
              </a:spcAft>
              <a:buClr>
                <a:schemeClr val="accent2"/>
              </a:buClr>
              <a:buFont typeface="Century Gothic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Grooming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/>
              </a:buClr>
              <a:buFont typeface="Century Gothic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Dress Sense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/>
              </a:buClr>
              <a:buFont typeface="Century Gothic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is your Style?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/>
              </a:buClr>
              <a:buFont typeface="Century Gothic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Self-Confidence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/>
              </a:buClr>
              <a:buFont typeface="Century Gothic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Good Posture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/>
              </a:buClr>
              <a:buFont typeface="Century Gothic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Social Graces/ Etiquette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/>
              </a:buClr>
              <a:buFont typeface="Century Gothic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Intelligences</a:t>
            </a:r>
          </a:p>
          <a:p>
            <a:pPr marL="336550" indent="-336550" eaLnBrk="1" fontAlgn="auto" hangingPunct="1">
              <a:spcAft>
                <a:spcPts val="0"/>
              </a:spcAft>
              <a:buClr>
                <a:schemeClr val="accent2"/>
              </a:buClr>
              <a:buFont typeface="Century Gothic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Grooming</a:t>
            </a: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1908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1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54138"/>
            <a:ext cx="43275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1317" name="Picture 6" descr="http://t3.gstatic.com/images?q=tbn:ANd9GcQ8hlSUtsfNUROy2OgCBmVEPD_ADSPAsdUWWOwzK1lcDeyUrZtbdpDfZ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3512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your image speaks…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90538" y="1447800"/>
            <a:ext cx="40814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3655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700"/>
              </a:spcBef>
            </a:pPr>
            <a:r>
              <a:rPr lang="en-US" altLang="en-US" sz="2800" b="1">
                <a:solidFill>
                  <a:srgbClr val="3333CC"/>
                </a:solidFill>
                <a:latin typeface="Century Gothic" panose="020B0502020202020204" pitchFamily="34" charset="0"/>
              </a:rPr>
              <a:t>Signature look:</a:t>
            </a:r>
          </a:p>
          <a:p>
            <a:pPr lvl="1" eaLnBrk="1" hangingPunct="1"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3333CC"/>
                </a:solidFill>
                <a:latin typeface="Century Gothic" panose="020B0502020202020204" pitchFamily="34" charset="0"/>
              </a:rPr>
              <a:t>Long silver hair</a:t>
            </a:r>
          </a:p>
          <a:p>
            <a:pPr lvl="1" eaLnBrk="1" hangingPunct="1"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3333CC"/>
                </a:solidFill>
                <a:latin typeface="Century Gothic" panose="020B0502020202020204" pitchFamily="34" charset="0"/>
              </a:rPr>
              <a:t>Slim silhouette</a:t>
            </a:r>
          </a:p>
          <a:p>
            <a:pPr lvl="1" eaLnBrk="1" hangingPunct="1"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3333CC"/>
                </a:solidFill>
                <a:latin typeface="Century Gothic" panose="020B0502020202020204" pitchFamily="34" charset="0"/>
              </a:rPr>
              <a:t>Well-cut suit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88950" y="3657600"/>
            <a:ext cx="4235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655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2060"/>
              </a:buClr>
            </a:pPr>
            <a:r>
              <a:rPr lang="de-DE" altLang="en-US" sz="2800" b="1">
                <a:solidFill>
                  <a:srgbClr val="002060"/>
                </a:solidFill>
                <a:latin typeface="Century Gothic" panose="020B0502020202020204" pitchFamily="34" charset="0"/>
              </a:rPr>
              <a:t>Message</a:t>
            </a:r>
          </a:p>
          <a:p>
            <a:pPr eaLnBrk="1" hangingPunct="1">
              <a:spcBef>
                <a:spcPts val="700"/>
              </a:spcBef>
              <a:buClr>
                <a:srgbClr val="002060"/>
              </a:buClr>
              <a:buFont typeface="Century Gothic" panose="020B0502020202020204" pitchFamily="34" charset="0"/>
              <a:buChar char="•"/>
            </a:pPr>
            <a:r>
              <a:rPr lang="de-DE" altLang="en-US" sz="2800">
                <a:solidFill>
                  <a:srgbClr val="002060"/>
                </a:solidFill>
                <a:latin typeface="Century Gothic" panose="020B0502020202020204" pitchFamily="34" charset="0"/>
              </a:rPr>
              <a:t>I dare to be different</a:t>
            </a:r>
          </a:p>
          <a:p>
            <a:pPr eaLnBrk="1" hangingPunct="1">
              <a:spcBef>
                <a:spcPts val="700"/>
              </a:spcBef>
              <a:buClr>
                <a:srgbClr val="002060"/>
              </a:buClr>
              <a:buFont typeface="Century Gothic" panose="020B0502020202020204" pitchFamily="34" charset="0"/>
              <a:buChar char="•"/>
            </a:pPr>
            <a:r>
              <a:rPr lang="de-DE" altLang="en-US" sz="2800">
                <a:solidFill>
                  <a:srgbClr val="002060"/>
                </a:solidFill>
                <a:latin typeface="Century Gothic" panose="020B0502020202020204" pitchFamily="34" charset="0"/>
              </a:rPr>
              <a:t>I take care of my image</a:t>
            </a:r>
          </a:p>
          <a:p>
            <a:pPr eaLnBrk="1" hangingPunct="1">
              <a:spcBef>
                <a:spcPts val="700"/>
              </a:spcBef>
              <a:buClr>
                <a:srgbClr val="002060"/>
              </a:buClr>
              <a:buFont typeface="Century Gothic" panose="020B0502020202020204" pitchFamily="34" charset="0"/>
              <a:buChar char="•"/>
            </a:pPr>
            <a:r>
              <a:rPr lang="de-DE" altLang="en-US" sz="2800">
                <a:solidFill>
                  <a:srgbClr val="002060"/>
                </a:solidFill>
                <a:latin typeface="Century Gothic" panose="020B0502020202020204" pitchFamily="34" charset="0"/>
              </a:rPr>
              <a:t>I take care of my job</a:t>
            </a:r>
          </a:p>
        </p:txBody>
      </p:sp>
      <p:sp>
        <p:nvSpPr>
          <p:cNvPr id="142341" name="Text Box 4"/>
          <p:cNvSpPr txBox="1">
            <a:spLocks noChangeArrowheads="1"/>
          </p:cNvSpPr>
          <p:nvPr/>
        </p:nvSpPr>
        <p:spPr bwMode="auto">
          <a:xfrm>
            <a:off x="4648200" y="4572000"/>
            <a:ext cx="40417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3333CC"/>
                </a:solidFill>
                <a:latin typeface="Century Gothic" panose="020B0502020202020204" pitchFamily="34" charset="0"/>
              </a:rPr>
              <a:t>Junichiro Koizumi              Dave G. Saceda at</a:t>
            </a:r>
          </a:p>
          <a:p>
            <a:pPr eaLnBrk="1" hangingPunct="1"/>
            <a:r>
              <a:rPr lang="en-US" altLang="en-US" sz="1400" b="1">
                <a:solidFill>
                  <a:srgbClr val="3333CC"/>
                </a:solidFill>
                <a:latin typeface="Century Gothic" panose="020B0502020202020204" pitchFamily="34" charset="0"/>
              </a:rPr>
              <a:t>Prime Minister of Japan        the ASIA EUROPE</a:t>
            </a:r>
          </a:p>
          <a:p>
            <a:pPr eaLnBrk="1" hangingPunct="1"/>
            <a:r>
              <a:rPr lang="en-US" altLang="en-US" sz="1400" b="1">
                <a:solidFill>
                  <a:srgbClr val="3333CC"/>
                </a:solidFill>
                <a:latin typeface="Century Gothic" panose="020B0502020202020204" pitchFamily="34" charset="0"/>
              </a:rPr>
              <a:t>(2001 – 2006) 			  Foundation Meet</a:t>
            </a:r>
          </a:p>
        </p:txBody>
      </p:sp>
      <p:pic>
        <p:nvPicPr>
          <p:cNvPr id="142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524000"/>
            <a:ext cx="21478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2343" name="Picture 8" descr="http://t3.gstatic.com/images?q=tbn:ANd9GcShXdihi1s-opZlaQD3v2LfuLWNIcamMl8xXs7MKUKtLmIvC2DE2R4LaR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image destroyers</a:t>
            </a:r>
          </a:p>
        </p:txBody>
      </p:sp>
      <p:sp>
        <p:nvSpPr>
          <p:cNvPr id="143363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4160838"/>
            <a:ext cx="4724400" cy="2239962"/>
          </a:xfrm>
        </p:spPr>
        <p:txBody>
          <a:bodyPr/>
          <a:lstStyle/>
          <a:p>
            <a:pPr indent="-336550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2800" smtClean="0">
                <a:solidFill>
                  <a:srgbClr val="000000"/>
                </a:solidFill>
              </a:rPr>
              <a:t>Message:</a:t>
            </a:r>
            <a:r>
              <a:rPr lang="de-DE" altLang="en-US" smtClean="0">
                <a:solidFill>
                  <a:srgbClr val="000000"/>
                </a:solidFill>
              </a:rPr>
              <a:t> </a:t>
            </a:r>
          </a:p>
          <a:p>
            <a:pPr indent="-336550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b="1" smtClean="0">
                <a:solidFill>
                  <a:srgbClr val="3333CC"/>
                </a:solidFill>
              </a:rPr>
              <a:t>“I can’t be bothered.”</a:t>
            </a:r>
          </a:p>
        </p:txBody>
      </p:sp>
      <p:pic>
        <p:nvPicPr>
          <p:cNvPr id="143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0386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219200"/>
            <a:ext cx="35448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51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image destroyers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1981200"/>
            <a:ext cx="5181600" cy="4144963"/>
          </a:xfrm>
        </p:spPr>
        <p:txBody>
          <a:bodyPr/>
          <a:lstStyle/>
          <a:p>
            <a:pPr indent="-336550" eaLnBrk="1" hangingPunct="1">
              <a:spcBef>
                <a:spcPts val="70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2800" smtClean="0">
                <a:solidFill>
                  <a:srgbClr val="000000"/>
                </a:solidFill>
              </a:rPr>
              <a:t>Message:</a:t>
            </a:r>
          </a:p>
          <a:p>
            <a:pPr indent="-336550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b="1" smtClean="0">
                <a:solidFill>
                  <a:srgbClr val="FF0000"/>
                </a:solidFill>
              </a:rPr>
              <a:t>“I am sexy, fun and playful. I am an attention seeker.”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4800" smtClean="0"/>
              <a:t>Top 10 image destroyers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762000" y="1295400"/>
            <a:ext cx="3810000" cy="5029200"/>
          </a:xfrm>
        </p:spPr>
        <p:txBody>
          <a:bodyPr rtlCol="0">
            <a:normAutofit lnSpcReduction="10000"/>
          </a:bodyPr>
          <a:lstStyle/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u="sng" smtClean="0">
                <a:solidFill>
                  <a:srgbClr val="FF0000"/>
                </a:solidFill>
              </a:rPr>
              <a:t>Women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b="1" u="sng" smtClean="0">
              <a:solidFill>
                <a:srgbClr val="FF0000"/>
              </a:solidFill>
            </a:endParaRP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Messy hair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Heavy makeup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Platform shoes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Lipstick on teeth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Strong perfume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Scruffy shoes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Revealing clothes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Chipped nail polish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Run in the stockings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smtClean="0">
                <a:solidFill>
                  <a:srgbClr val="FF0000"/>
                </a:solidFill>
              </a:rPr>
              <a:t>VPL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19600" y="1295400"/>
            <a:ext cx="4495800" cy="4878388"/>
          </a:xfrm>
        </p:spPr>
        <p:txBody>
          <a:bodyPr rtlCol="0">
            <a:normAutofit lnSpcReduction="10000"/>
          </a:bodyPr>
          <a:lstStyle/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u="sng" smtClean="0">
                <a:solidFill>
                  <a:srgbClr val="3333CC"/>
                </a:solidFill>
              </a:rPr>
              <a:t>Men</a:t>
            </a:r>
          </a:p>
          <a:p>
            <a:pPr indent="-336550"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b="1" u="sng" smtClean="0">
              <a:solidFill>
                <a:srgbClr val="3333CC"/>
              </a:solidFill>
            </a:endParaRP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Oily hair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Scruffy Shoes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Crumpled Shirts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Body Odour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Bad Breath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Loose socks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Short trousers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Worn out belt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Poor colour coordination</a:t>
            </a:r>
          </a:p>
          <a:p>
            <a:pPr indent="-336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smtClean="0">
                <a:solidFill>
                  <a:srgbClr val="3333CC"/>
                </a:solidFill>
              </a:rPr>
              <a:t>Nasal hair showing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42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47" dur="5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52" dur="5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57" dur="500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6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6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8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8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9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9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12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7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Dress Sense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981200"/>
            <a:ext cx="4267200" cy="4144963"/>
          </a:xfrm>
        </p:spPr>
        <p:txBody>
          <a:bodyPr/>
          <a:lstStyle/>
          <a:p>
            <a:pPr marL="336550" indent="-336550" eaLnBrk="1" hangingPunct="1">
              <a:buFont typeface="Century Gothic" panose="020B0502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 altLang="en-US" b="1" smtClean="0">
                <a:solidFill>
                  <a:srgbClr val="000000"/>
                </a:solidFill>
              </a:rPr>
              <a:t>Style</a:t>
            </a:r>
          </a:p>
          <a:p>
            <a:pPr marL="336550" indent="-336550" eaLnBrk="1" hangingPunct="1">
              <a:buFont typeface="Century Gothic" panose="020B0502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 altLang="en-US" b="1" smtClean="0">
                <a:solidFill>
                  <a:srgbClr val="000000"/>
                </a:solidFill>
              </a:rPr>
              <a:t>Colour</a:t>
            </a:r>
          </a:p>
          <a:p>
            <a:pPr marL="336550" indent="-336550" eaLnBrk="1" hangingPunct="1">
              <a:buFont typeface="Century Gothic" panose="020B0502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 altLang="en-US" b="1" smtClean="0">
                <a:solidFill>
                  <a:srgbClr val="000000"/>
                </a:solidFill>
              </a:rPr>
              <a:t>Cut</a:t>
            </a:r>
          </a:p>
          <a:p>
            <a:pPr marL="336550" indent="-336550" eaLnBrk="1" hangingPunct="1">
              <a:buFont typeface="Century Gothic" panose="020B0502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 altLang="en-US" b="1" smtClean="0">
                <a:solidFill>
                  <a:srgbClr val="000000"/>
                </a:solidFill>
              </a:rPr>
              <a:t>Fit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What is Style?</a:t>
            </a:r>
          </a:p>
        </p:txBody>
      </p:sp>
      <p:sp>
        <p:nvSpPr>
          <p:cNvPr id="147459" name="Rectangle 2"/>
          <p:cNvSpPr>
            <a:spLocks noGrp="1" noChangeArrowheads="1"/>
          </p:cNvSpPr>
          <p:nvPr>
            <p:ph idx="1"/>
          </p:nvPr>
        </p:nvSpPr>
        <p:spPr>
          <a:xfrm>
            <a:off x="3048000" y="1981200"/>
            <a:ext cx="5638800" cy="4144963"/>
          </a:xfrm>
        </p:spPr>
        <p:txBody>
          <a:bodyPr/>
          <a:lstStyle/>
          <a:p>
            <a:pPr indent="-336550" eaLnBrk="1" hangingPunct="1">
              <a:spcBef>
                <a:spcPts val="900"/>
              </a:spcBef>
              <a:buFontTx/>
              <a:buNone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de-DE" altLang="en-US" b="1" smtClean="0">
                <a:solidFill>
                  <a:srgbClr val="000000"/>
                </a:solidFill>
              </a:rPr>
              <a:t>	</a:t>
            </a:r>
            <a:r>
              <a:rPr lang="de-DE" altLang="en-US" sz="3600" b="1" smtClean="0">
                <a:solidFill>
                  <a:srgbClr val="000000"/>
                </a:solidFill>
              </a:rPr>
              <a:t>Style has nothing to do with what you wear. The essence of style is </a:t>
            </a:r>
            <a:r>
              <a:rPr lang="de-DE" altLang="en-US" sz="3600" b="1" smtClean="0">
                <a:solidFill>
                  <a:srgbClr val="FF0000"/>
                </a:solidFill>
              </a:rPr>
              <a:t>confidence. </a:t>
            </a:r>
            <a:r>
              <a:rPr lang="de-DE" altLang="en-US" sz="3600" b="1" smtClean="0">
                <a:solidFill>
                  <a:srgbClr val="000000"/>
                </a:solidFill>
              </a:rPr>
              <a:t>And you are the one that makes that difference.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274638"/>
            <a:ext cx="5638800" cy="16303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4800" smtClean="0"/>
              <a:t>What is your Style?</a:t>
            </a: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133600" y="29718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classic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133600" y="43434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romantic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410200" y="29718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dramatic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410200" y="43434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natural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0"/>
            <a:ext cx="4557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219200" y="10668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classic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accent1">
                    <a:satMod val="150000"/>
                  </a:schemeClr>
                </a:solidFill>
              </a:rPr>
              <a:t>Protocol Tools</a:t>
            </a:r>
            <a:br>
              <a:rPr lang="en-US" sz="320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200" smtClean="0">
                <a:solidFill>
                  <a:schemeClr val="accent1">
                    <a:satMod val="150000"/>
                  </a:schemeClr>
                </a:solidFill>
              </a:rPr>
              <a:t>Titles &amp; Forms of Address: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24000"/>
          <a:ext cx="5562600" cy="3265488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Masculine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Feminine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Address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King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Queen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Your Majesty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Prince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Princess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Your Highness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Duke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Duchess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Your Grace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Marquis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Marchioness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Your Honor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Earl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Countess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My Lord/Lady Earl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Baron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Baroness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My Lord / Lady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Knight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Sir + Name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Local Gentry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Local Gentry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Your Worship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Commoner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Commoner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Master/Mistress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4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6400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92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200"/>
            <a:ext cx="1123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8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30718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55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81000" y="15240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classic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5715000" y="27432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dramatic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0"/>
            <a:ext cx="455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5029200" y="23622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classic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029200" y="37338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natural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638800" y="48768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dramatic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638800" y="3429000"/>
            <a:ext cx="3048000" cy="11430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classic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1339850"/>
            <a:ext cx="5638800" cy="44831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3600" smtClean="0"/>
              <a:t>When you look good, </a:t>
            </a:r>
            <a:br>
              <a:rPr lang="de-DE" altLang="en-US" sz="3600" smtClean="0"/>
            </a:br>
            <a:r>
              <a:rPr lang="de-DE" altLang="en-US" sz="3600" smtClean="0"/>
              <a:t>you feel good and will react </a:t>
            </a:r>
            <a:r>
              <a:rPr lang="de-DE" altLang="en-US" sz="3600" smtClean="0">
                <a:solidFill>
                  <a:srgbClr val="FF0000"/>
                </a:solidFill>
              </a:rPr>
              <a:t>positively</a:t>
            </a:r>
            <a:r>
              <a:rPr lang="de-DE" altLang="en-US" sz="3600" smtClean="0"/>
              <a:t> to others. </a:t>
            </a:r>
            <a:br>
              <a:rPr lang="de-DE" altLang="en-US" sz="3600" smtClean="0"/>
            </a:br>
            <a:r>
              <a:rPr lang="de-DE" altLang="en-US" sz="3600" smtClean="0"/>
              <a:t/>
            </a:r>
            <a:br>
              <a:rPr lang="de-DE" altLang="en-US" sz="3600" smtClean="0"/>
            </a:br>
            <a:r>
              <a:rPr lang="de-DE" altLang="en-US" sz="3600" smtClean="0"/>
              <a:t>In turn, others will react </a:t>
            </a:r>
            <a:r>
              <a:rPr lang="de-DE" altLang="en-US" sz="3600" smtClean="0">
                <a:solidFill>
                  <a:srgbClr val="FF0000"/>
                </a:solidFill>
              </a:rPr>
              <a:t>positively</a:t>
            </a:r>
            <a:r>
              <a:rPr lang="de-DE" altLang="en-US" sz="3600" smtClean="0"/>
              <a:t> towards you.</a:t>
            </a:r>
            <a:br>
              <a:rPr lang="de-DE" altLang="en-US" sz="3600" smtClean="0"/>
            </a:br>
            <a:endParaRPr lang="de-DE" altLang="en-US" sz="3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quality vs quantity</a:t>
            </a:r>
          </a:p>
        </p:txBody>
      </p:sp>
      <p:pic>
        <p:nvPicPr>
          <p:cNvPr id="154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80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4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9800"/>
            <a:ext cx="27432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texture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0"/>
            <a:ext cx="4557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cut &amp; fit</a:t>
            </a:r>
          </a:p>
        </p:txBody>
      </p:sp>
      <p:pic>
        <p:nvPicPr>
          <p:cNvPr id="156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3416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-846138"/>
            <a:ext cx="5711825" cy="33861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Men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2879725" y="1800225"/>
            <a:ext cx="7019925" cy="4657725"/>
          </a:xfrm>
        </p:spPr>
        <p:txBody>
          <a:bodyPr rtlCol="0">
            <a:normAutofit/>
          </a:bodyPr>
          <a:lstStyle/>
          <a:p>
            <a:pPr indent="-339725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dirty="0" smtClean="0">
                <a:solidFill>
                  <a:schemeClr val="accent2">
                    <a:lumMod val="50000"/>
                  </a:schemeClr>
                </a:solidFill>
              </a:rPr>
              <a:t>→ Hair</a:t>
            </a:r>
          </a:p>
          <a:p>
            <a:pPr indent="-339725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dirty="0" smtClean="0">
                <a:solidFill>
                  <a:schemeClr val="accent2">
                    <a:lumMod val="50000"/>
                  </a:schemeClr>
                </a:solidFill>
              </a:rPr>
              <a:t>→ Face</a:t>
            </a:r>
          </a:p>
          <a:p>
            <a:pPr indent="-339725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dirty="0" smtClean="0">
                <a:solidFill>
                  <a:schemeClr val="accent2">
                    <a:lumMod val="50000"/>
                  </a:schemeClr>
                </a:solidFill>
              </a:rPr>
              <a:t>→ Nails</a:t>
            </a:r>
          </a:p>
          <a:p>
            <a:pPr indent="-339725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dirty="0" smtClean="0">
                <a:solidFill>
                  <a:schemeClr val="accent2">
                    <a:lumMod val="50000"/>
                  </a:schemeClr>
                </a:solidFill>
              </a:rPr>
              <a:t>→ Dressing</a:t>
            </a:r>
          </a:p>
          <a:p>
            <a:pPr indent="-339725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dirty="0" smtClean="0">
                <a:solidFill>
                  <a:schemeClr val="accent2">
                    <a:lumMod val="50000"/>
                  </a:schemeClr>
                </a:solidFill>
              </a:rPr>
              <a:t>→ Accesories</a:t>
            </a:r>
          </a:p>
          <a:p>
            <a:pPr indent="-339725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dirty="0" smtClean="0">
                <a:solidFill>
                  <a:schemeClr val="accent2">
                    <a:lumMod val="50000"/>
                  </a:schemeClr>
                </a:solidFill>
              </a:rPr>
              <a:t>→ Cologne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-846138"/>
            <a:ext cx="5711825" cy="33861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Women</a:t>
            </a:r>
          </a:p>
        </p:txBody>
      </p:sp>
      <p:sp>
        <p:nvSpPr>
          <p:cNvPr id="158723" name="Text Box 2"/>
          <p:cNvSpPr txBox="1">
            <a:spLocks noChangeArrowheads="1"/>
          </p:cNvSpPr>
          <p:nvPr/>
        </p:nvSpPr>
        <p:spPr bwMode="auto">
          <a:xfrm>
            <a:off x="3060700" y="1643063"/>
            <a:ext cx="70199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de-DE" altLang="en-US" sz="3600">
                <a:solidFill>
                  <a:srgbClr val="FF0000"/>
                </a:solidFill>
                <a:latin typeface="Century Gothic" panose="020B0502020202020204" pitchFamily="34" charset="0"/>
              </a:rPr>
              <a:t>→ Hair</a:t>
            </a:r>
          </a:p>
          <a:p>
            <a:pPr eaLnBrk="1" hangingPunct="1">
              <a:spcBef>
                <a:spcPts val="800"/>
              </a:spcBef>
            </a:pPr>
            <a:r>
              <a:rPr lang="de-DE" altLang="en-US" sz="3600">
                <a:solidFill>
                  <a:srgbClr val="FF0000"/>
                </a:solidFill>
                <a:latin typeface="Century Gothic" panose="020B0502020202020204" pitchFamily="34" charset="0"/>
              </a:rPr>
              <a:t>→ Face/Makeup</a:t>
            </a:r>
          </a:p>
          <a:p>
            <a:pPr eaLnBrk="1" hangingPunct="1">
              <a:spcBef>
                <a:spcPts val="800"/>
              </a:spcBef>
            </a:pPr>
            <a:r>
              <a:rPr lang="de-DE" altLang="en-US" sz="3600">
                <a:solidFill>
                  <a:srgbClr val="FF0000"/>
                </a:solidFill>
                <a:latin typeface="Century Gothic" panose="020B0502020202020204" pitchFamily="34" charset="0"/>
              </a:rPr>
              <a:t>→ Nails</a:t>
            </a:r>
          </a:p>
          <a:p>
            <a:pPr eaLnBrk="1" hangingPunct="1">
              <a:spcBef>
                <a:spcPts val="800"/>
              </a:spcBef>
            </a:pPr>
            <a:r>
              <a:rPr lang="de-DE" altLang="en-US" sz="3600">
                <a:solidFill>
                  <a:srgbClr val="FF0000"/>
                </a:solidFill>
                <a:latin typeface="Century Gothic" panose="020B0502020202020204" pitchFamily="34" charset="0"/>
              </a:rPr>
              <a:t>→ Dressing</a:t>
            </a:r>
          </a:p>
          <a:p>
            <a:pPr eaLnBrk="1" hangingPunct="1">
              <a:spcBef>
                <a:spcPts val="800"/>
              </a:spcBef>
            </a:pPr>
            <a:r>
              <a:rPr lang="de-DE" altLang="en-US" sz="3600">
                <a:solidFill>
                  <a:srgbClr val="FF0000"/>
                </a:solidFill>
                <a:latin typeface="Century Gothic" panose="020B0502020202020204" pitchFamily="34" charset="0"/>
              </a:rPr>
              <a:t>→ Accesories</a:t>
            </a:r>
          </a:p>
          <a:p>
            <a:pPr eaLnBrk="1" hangingPunct="1">
              <a:spcBef>
                <a:spcPts val="800"/>
              </a:spcBef>
            </a:pPr>
            <a:r>
              <a:rPr lang="de-DE" altLang="en-US" sz="3600">
                <a:solidFill>
                  <a:srgbClr val="FF0000"/>
                </a:solidFill>
                <a:latin typeface="Century Gothic" panose="020B0502020202020204" pitchFamily="34" charset="0"/>
              </a:rPr>
              <a:t>→ Perfume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365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An adequate exercise at least 30-40 minutes a day that is necessary, beneficial and practical.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 cardio-pulmonary exercise is highly recommended</a:t>
            </a:r>
          </a:p>
        </p:txBody>
      </p:sp>
      <p:pic>
        <p:nvPicPr>
          <p:cNvPr id="159748" name="Picture 2" descr="http://wnwlden.files.wordpress.com/2011/03/swi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57650"/>
            <a:ext cx="29051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4" descr="http://t3.gstatic.com/images?q=tbn:ANd9GcSHoEQymyG2xWMIWq_vkz-c9GRKV6iY2RfMCBasbcwyys84AKX_8A_vjWg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047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mtClean="0"/>
              <a:t>ACADEMICS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752600"/>
            <a:ext cx="24844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5410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Professors are senior academics. Teachers can be called as Sir or Madam.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Emeritus professors are professors who are officially retired, but still active within their universities.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The chief executive of the university is generally known as the Vice-Chancellor (</a:t>
            </a:r>
            <a:r>
              <a:rPr lang="en-US" altLang="en-US" sz="1600">
                <a:latin typeface="Calibri" panose="020F0502020204030204" pitchFamily="34" charset="0"/>
              </a:rPr>
              <a:t>sometimes</a:t>
            </a:r>
            <a:r>
              <a:rPr lang="en-US" altLang="en-US" sz="2000">
                <a:latin typeface="Calibri" panose="020F0502020204030204" pitchFamily="34" charset="0"/>
              </a:rPr>
              <a:t> the Principal or President. Deans are heads of faculty.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The Chancellor of the university is normally a prominent public figure, who acts as a ceremonial figurehead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Good Rest and Sleep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>
          <a:xfrm>
            <a:off x="3511550" y="1219200"/>
            <a:ext cx="5632450" cy="1295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Have a good night rest between 6-8 hours a day. </a:t>
            </a:r>
          </a:p>
        </p:txBody>
      </p:sp>
      <p:pic>
        <p:nvPicPr>
          <p:cNvPr id="160772" name="Picture 2" descr="http://t2.gstatic.com/images?q=tbn:ANd9GcTJf8rHwrFqJY2qa2TI6uPwoK4dc7_LZlkGnS-zgoY1zqGEf3Wd7cGwW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86000"/>
            <a:ext cx="43354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4" descr="http://t2.gstatic.com/images?q=tbn:ANd9GcTHjQYMrBIfiHN4zQeODGhmyKAinDBuMmlV4enDjK1txR5wdyDgCCDEhI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55950"/>
            <a:ext cx="35052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Summary</a:t>
            </a:r>
          </a:p>
        </p:txBody>
      </p:sp>
      <p:sp>
        <p:nvSpPr>
          <p:cNvPr id="161795" name="Rectangle 2"/>
          <p:cNvSpPr>
            <a:spLocks noGrp="1" noChangeArrowheads="1"/>
          </p:cNvSpPr>
          <p:nvPr>
            <p:ph idx="1"/>
          </p:nvPr>
        </p:nvSpPr>
        <p:spPr>
          <a:xfrm>
            <a:off x="2743200" y="1981200"/>
            <a:ext cx="5943600" cy="4267200"/>
          </a:xfrm>
        </p:spPr>
        <p:txBody>
          <a:bodyPr/>
          <a:lstStyle/>
          <a:p>
            <a:pPr indent="-336550" algn="ctr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>
                <a:solidFill>
                  <a:srgbClr val="FF0000"/>
                </a:solidFill>
              </a:rPr>
              <a:t>First Impression:</a:t>
            </a:r>
          </a:p>
          <a:p>
            <a:pPr indent="-336550" algn="ctr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>
                <a:solidFill>
                  <a:srgbClr val="FF0000"/>
                </a:solidFill>
              </a:rPr>
              <a:t>55% appearance</a:t>
            </a:r>
          </a:p>
          <a:p>
            <a:pPr indent="-336550" algn="ctr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>
                <a:solidFill>
                  <a:srgbClr val="FF0000"/>
                </a:solidFill>
              </a:rPr>
              <a:t>38% voice</a:t>
            </a:r>
          </a:p>
          <a:p>
            <a:pPr indent="-336550" algn="ctr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>
                <a:solidFill>
                  <a:srgbClr val="FF0000"/>
                </a:solidFill>
              </a:rPr>
              <a:t>7% 	words</a:t>
            </a:r>
            <a:endParaRPr lang="de-DE" altLang="en-US" sz="2000" smtClean="0">
              <a:solidFill>
                <a:srgbClr val="FF0000"/>
              </a:solidFill>
            </a:endParaRPr>
          </a:p>
          <a:p>
            <a:pPr indent="-336550" algn="ctr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en-US" sz="2000" smtClean="0">
              <a:solidFill>
                <a:srgbClr val="FF0000"/>
              </a:solidFill>
            </a:endParaRPr>
          </a:p>
          <a:p>
            <a:pPr indent="-336550" algn="ctr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2400" smtClean="0">
                <a:solidFill>
                  <a:schemeClr val="tx2"/>
                </a:solidFill>
              </a:rPr>
              <a:t>Never judge a person not until he/she speaks and try to assess his and her values in life...</a:t>
            </a:r>
            <a:endParaRPr lang="de-DE" altLang="en-US" sz="3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3300"/>
                </a:solidFill>
              </a:rPr>
              <a:t>Thank you and Good Luck to All!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</a:rPr>
              <a:t>Thank you (English)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</a:rPr>
              <a:t>Xie Xie (Chinese)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</a:rPr>
              <a:t>Shukrun (Arabic)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</a:rPr>
              <a:t>Terimah Kasih (Bahasa)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</a:rPr>
              <a:t>Ca mon (Vietnamese)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</a:rPr>
              <a:t>Arigato (Japanese)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</a:rPr>
              <a:t>Salamat (Tagalog)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</a:rPr>
              <a:t>Gracias(Spanish)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</a:rPr>
              <a:t>Merci (French)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Thank You Very Much!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Saceda Youth Lead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SYL Center, Candau-ay 6200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Dumaguete City, The Philippines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Contacts: 0915 633 9546  0936 124 3809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Email: </a:t>
            </a:r>
            <a:r>
              <a:rPr lang="en-US" altLang="en-US" smtClean="0">
                <a:hlinkClick r:id="rId2"/>
              </a:rPr>
              <a:t>sacedayouthlead@gmail.com</a:t>
            </a:r>
            <a:endParaRPr lang="en-US" altLang="en-US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            </a:t>
            </a:r>
            <a:r>
              <a:rPr lang="en-US" altLang="en-US" smtClean="0">
                <a:hlinkClick r:id="rId3"/>
              </a:rPr>
              <a:t>sacedatravels@gmail.com</a:t>
            </a:r>
            <a:r>
              <a:rPr lang="en-US" altLang="en-US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FB:      </a:t>
            </a:r>
            <a:r>
              <a:rPr lang="en-US" altLang="en-US" smtClean="0">
                <a:hlinkClick r:id="rId4"/>
              </a:rPr>
              <a:t>syl.school@yahoo.com</a:t>
            </a:r>
            <a:r>
              <a:rPr lang="en-US" altLang="en-US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>
                <a:hlinkClick r:id="rId5"/>
              </a:rPr>
              <a:t>www.sacedayouthleadblogspot.com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POLICE SERVICE</a:t>
            </a: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2097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81000" y="1295400"/>
            <a:ext cx="6019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/>
            <a:r>
              <a:rPr lang="en-US" altLang="en-US"/>
              <a:t>Commissioner </a:t>
            </a:r>
          </a:p>
          <a:p>
            <a:pPr algn="ctr"/>
            <a:r>
              <a:rPr lang="en-US" altLang="en-US"/>
              <a:t>Deputy Commissioner </a:t>
            </a:r>
          </a:p>
          <a:p>
            <a:pPr algn="ctr"/>
            <a:r>
              <a:rPr lang="en-US" altLang="en-US"/>
              <a:t>Deputy Assistant Commissioner </a:t>
            </a:r>
          </a:p>
          <a:p>
            <a:pPr algn="ctr"/>
            <a:r>
              <a:rPr lang="en-US" altLang="en-US"/>
              <a:t>Commanders </a:t>
            </a:r>
          </a:p>
          <a:p>
            <a:pPr algn="ctr"/>
            <a:r>
              <a:rPr lang="en-US" altLang="en-US"/>
              <a:t>Chief Superintendent </a:t>
            </a:r>
          </a:p>
          <a:p>
            <a:pPr algn="ctr"/>
            <a:r>
              <a:rPr lang="en-US" altLang="en-US"/>
              <a:t>Superintendent </a:t>
            </a:r>
          </a:p>
          <a:p>
            <a:pPr algn="ctr"/>
            <a:r>
              <a:rPr lang="en-US" altLang="en-US"/>
              <a:t>Chief Inspector </a:t>
            </a:r>
          </a:p>
          <a:p>
            <a:pPr algn="ctr"/>
            <a:r>
              <a:rPr lang="en-US" altLang="en-US"/>
              <a:t>Inspector </a:t>
            </a:r>
          </a:p>
          <a:p>
            <a:pPr algn="ctr"/>
            <a:r>
              <a:rPr lang="en-US" altLang="en-US"/>
              <a:t>Sergeant </a:t>
            </a:r>
          </a:p>
          <a:p>
            <a:pPr algn="ctr"/>
            <a:r>
              <a:rPr lang="en-US" altLang="en-US"/>
              <a:t>Constable </a:t>
            </a:r>
          </a:p>
          <a:p>
            <a:pPr algn="ctr">
              <a:buFontTx/>
              <a:buChar char="•"/>
            </a:pPr>
            <a:endParaRPr lang="en-US" altLang="en-US"/>
          </a:p>
          <a:p>
            <a:pPr algn="ctr"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For Criminal Investigation Department (CID) officers, male and female, add the prefix 'Detective' in the ranks from Constable to Chief Superintendent.</a:t>
            </a:r>
            <a:endParaRPr lang="en-US" altLang="en-US"/>
          </a:p>
          <a:p>
            <a:pPr algn="ctr"/>
            <a:endParaRPr lang="en-US" altLang="en-US"/>
          </a:p>
        </p:txBody>
      </p:sp>
      <p:pic>
        <p:nvPicPr>
          <p:cNvPr id="106501" name="Picture 6" descr="http://ts2.mm.bing.net/images/thumbnail.aspx?q=310733704957&amp;id=795987b21908b7522f5004feec6f6e47&amp;url=http%3a%2f%2fwww.heartlandexchangeclubs.org%2fimages%2fofficer-of-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2087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GOVERNMENT SERVICE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2882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1143000" y="1371600"/>
            <a:ext cx="5562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The Cabinet is composed of senior government ministers chosen by the Prime Minister. Most cabinet members are heads of government departments, and therefore have the title "Secretary of State".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Mr. President, Madam President…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Senator, Congressman, Governor, Mayor, Councilor or simply Honorable…</a:t>
            </a:r>
          </a:p>
        </p:txBody>
      </p:sp>
      <p:pic>
        <p:nvPicPr>
          <p:cNvPr id="107525" name="Picture 8" descr="http://ts3.mm.bing.net/images/thumbnail.aspx?q=327767496118&amp;id=a7ced4c1c38600ef07b83463e5f936da&amp;url=http%3a%2f%2fblog.maia-intelligence.com%2fwp-content%2fuploads%2f2008%2f09%2fimages_government_icon_-_symbo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773113"/>
            <a:ext cx="19669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10" descr="http://ts1.mm.bing.net/images/thumbnail.aspx?q=325659799376&amp;id=358202ce36d69e05fb88aed9b8efb3fb&amp;url=http%3a%2f%2fwww.mrdonn.org%2fgovernment_capit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613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7200" smtClean="0"/>
              <a:t>LEGAL</a:t>
            </a:r>
            <a:endParaRPr sz="7200"/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52600"/>
            <a:ext cx="3276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4"/>
          <p:cNvSpPr txBox="1">
            <a:spLocks noChangeArrowheads="1"/>
          </p:cNvSpPr>
          <p:nvPr/>
        </p:nvSpPr>
        <p:spPr bwMode="auto">
          <a:xfrm>
            <a:off x="3733800" y="1676400"/>
            <a:ext cx="4953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alibri" panose="020F0502020204030204" pitchFamily="34" charset="0"/>
              </a:rPr>
              <a:t>Chief Justice</a:t>
            </a:r>
            <a:r>
              <a:rPr lang="en-US" altLang="en-US" sz="4800">
                <a:latin typeface="Calibri" panose="020F0502020204030204" pitchFamily="34" charset="0"/>
              </a:rPr>
              <a:t>, Justices, </a:t>
            </a:r>
            <a:r>
              <a:rPr lang="en-US" altLang="en-US" sz="4000">
                <a:latin typeface="Calibri" panose="020F0502020204030204" pitchFamily="34" charset="0"/>
              </a:rPr>
              <a:t>Judges</a:t>
            </a:r>
          </a:p>
          <a:p>
            <a:pPr algn="ctr" eaLnBrk="1" hangingPunct="1"/>
            <a:endParaRPr lang="en-US" altLang="en-US" sz="400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4000">
                <a:latin typeface="Calibri" panose="020F0502020204030204" pitchFamily="34" charset="0"/>
              </a:rPr>
              <a:t>Attorneys or Lawyers or Counsellors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0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2003</Words>
  <Application>Microsoft Office PowerPoint</Application>
  <PresentationFormat>On-screen Show (4:3)</PresentationFormat>
  <Paragraphs>490</Paragraphs>
  <Slides>63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63</vt:i4>
      </vt:variant>
    </vt:vector>
  </HeadingPairs>
  <TitlesOfParts>
    <vt:vector size="94" baseType="lpstr">
      <vt:lpstr>Arial</vt:lpstr>
      <vt:lpstr>Trebuchet MS</vt:lpstr>
      <vt:lpstr>Georgia</vt:lpstr>
      <vt:lpstr>Wingdings 2</vt:lpstr>
      <vt:lpstr>Calibri</vt:lpstr>
      <vt:lpstr>Wingdings</vt:lpstr>
      <vt:lpstr>Rockwell</vt:lpstr>
      <vt:lpstr>Gill Sans MT</vt:lpstr>
      <vt:lpstr>Verdana</vt:lpstr>
      <vt:lpstr>Constantia</vt:lpstr>
      <vt:lpstr>Century Schoolbook</vt:lpstr>
      <vt:lpstr>Franklin Gothic Book</vt:lpstr>
      <vt:lpstr>Lucida Sans Unicode</vt:lpstr>
      <vt:lpstr>Wingdings 3</vt:lpstr>
      <vt:lpstr>Bookman Old Style</vt:lpstr>
      <vt:lpstr>Times New Roman</vt:lpstr>
      <vt:lpstr>Symbol</vt:lpstr>
      <vt:lpstr>Century Gothic</vt:lpstr>
      <vt:lpstr>Lucida Handwriting</vt:lpstr>
      <vt:lpstr>Urban</vt:lpstr>
      <vt:lpstr>Civic</vt:lpstr>
      <vt:lpstr>Foundry</vt:lpstr>
      <vt:lpstr>Solstice</vt:lpstr>
      <vt:lpstr>Paper</vt:lpstr>
      <vt:lpstr>Oriel</vt:lpstr>
      <vt:lpstr>Technic</vt:lpstr>
      <vt:lpstr>Concourse</vt:lpstr>
      <vt:lpstr>1_Concourse</vt:lpstr>
      <vt:lpstr>Office Theme</vt:lpstr>
      <vt:lpstr>Origin</vt:lpstr>
      <vt:lpstr>1_Office Theme</vt:lpstr>
      <vt:lpstr>PowerPoint Presentation</vt:lpstr>
      <vt:lpstr>History of Etiquette</vt:lpstr>
      <vt:lpstr>INDVIDUAL ROLES / INDIVIDUAL POWERS</vt:lpstr>
      <vt:lpstr>Protocol Tools Titles &amp; Forms of Address: </vt:lpstr>
      <vt:lpstr>Protocol Tools Titles &amp; Forms of Address: </vt:lpstr>
      <vt:lpstr>ACADEMICS</vt:lpstr>
      <vt:lpstr>THE POLICE SERVICE</vt:lpstr>
      <vt:lpstr>GOVERNMENT SERVICE</vt:lpstr>
      <vt:lpstr>LEGAL</vt:lpstr>
      <vt:lpstr>MEDICAL PROFESSION</vt:lpstr>
      <vt:lpstr>DIPLOMATIC SERVICE</vt:lpstr>
      <vt:lpstr>PowerPoint Presentation</vt:lpstr>
      <vt:lpstr>Master Protocol</vt:lpstr>
      <vt:lpstr>Master Protocol</vt:lpstr>
      <vt:lpstr>Master Protocol</vt:lpstr>
      <vt:lpstr>Master Protocol</vt:lpstr>
      <vt:lpstr>Key Events Ceremonies, Sequencing and Structures</vt:lpstr>
      <vt:lpstr>OUTCLASS THE COMPETITION</vt:lpstr>
      <vt:lpstr>INVITATIONS</vt:lpstr>
      <vt:lpstr>HOST DUTIES</vt:lpstr>
      <vt:lpstr>Guest Duties</vt:lpstr>
      <vt:lpstr>SEATING GUIDELINES</vt:lpstr>
      <vt:lpstr>OUTCLASS THE COMPETITION</vt:lpstr>
      <vt:lpstr>PowerPoint Presentation</vt:lpstr>
      <vt:lpstr>DINE LIKE A DIPLOMAT</vt:lpstr>
      <vt:lpstr>GLOBAL AWARENESS</vt:lpstr>
      <vt:lpstr>PowerPoint Presentation</vt:lpstr>
      <vt:lpstr>PowerPoint Presentation</vt:lpstr>
      <vt:lpstr>How to Succeed in the International Arena</vt:lpstr>
      <vt:lpstr>BUSINESS ATTIRE</vt:lpstr>
      <vt:lpstr>PowerPoint Presentation</vt:lpstr>
      <vt:lpstr>impression</vt:lpstr>
      <vt:lpstr>What’s in it for me?</vt:lpstr>
      <vt:lpstr>How many seconds do you think first impression is being formed? </vt:lpstr>
      <vt:lpstr>PowerPoint Presentation</vt:lpstr>
      <vt:lpstr>Self-Presentations</vt:lpstr>
      <vt:lpstr>BUILDING CONFIDENCE</vt:lpstr>
      <vt:lpstr>Why is it important to create a good first impression?</vt:lpstr>
      <vt:lpstr>How to create a good first impression?</vt:lpstr>
      <vt:lpstr>Physical Appearance</vt:lpstr>
      <vt:lpstr>Grooming</vt:lpstr>
      <vt:lpstr>your image speaks…</vt:lpstr>
      <vt:lpstr>image destroyers</vt:lpstr>
      <vt:lpstr>image destroyers</vt:lpstr>
      <vt:lpstr>Top 10 image destroyers</vt:lpstr>
      <vt:lpstr>Dress Sense</vt:lpstr>
      <vt:lpstr>What is Style?</vt:lpstr>
      <vt:lpstr>What is your Style?</vt:lpstr>
      <vt:lpstr>PowerPoint Presentation</vt:lpstr>
      <vt:lpstr>PowerPoint Presentation</vt:lpstr>
      <vt:lpstr>PowerPoint Presentation</vt:lpstr>
      <vt:lpstr>PowerPoint Presentation</vt:lpstr>
      <vt:lpstr>When you look good,  you feel good and will react positively to others.   In turn, others will react positively towards you. </vt:lpstr>
      <vt:lpstr>quality vs quantity</vt:lpstr>
      <vt:lpstr>texture</vt:lpstr>
      <vt:lpstr>cut &amp; fit</vt:lpstr>
      <vt:lpstr>Men</vt:lpstr>
      <vt:lpstr>Women</vt:lpstr>
      <vt:lpstr>EXERCISE</vt:lpstr>
      <vt:lpstr>Good Rest and Sleep</vt:lpstr>
      <vt:lpstr>Summary</vt:lpstr>
      <vt:lpstr>Thank you and Good Luck to All!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INTENSIVE TRAINING ON SOCIAL GRACES AND ETIQUETTE</dc:title>
  <dc:creator>User</dc:creator>
  <cp:lastModifiedBy>Julius Belagantol</cp:lastModifiedBy>
  <cp:revision>61</cp:revision>
  <dcterms:created xsi:type="dcterms:W3CDTF">2010-11-22T07:39:59Z</dcterms:created>
  <dcterms:modified xsi:type="dcterms:W3CDTF">2017-09-08T04:11:59Z</dcterms:modified>
</cp:coreProperties>
</file>