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4"/>
  </p:notesMasterIdLst>
  <p:handoutMasterIdLst>
    <p:handoutMasterId r:id="rId95"/>
  </p:handoutMasterIdLst>
  <p:sldIdLst>
    <p:sldId id="256" r:id="rId2"/>
    <p:sldId id="337" r:id="rId3"/>
    <p:sldId id="339" r:id="rId4"/>
    <p:sldId id="257" r:id="rId5"/>
    <p:sldId id="272" r:id="rId6"/>
    <p:sldId id="273" r:id="rId7"/>
    <p:sldId id="322" r:id="rId8"/>
    <p:sldId id="334" r:id="rId9"/>
    <p:sldId id="324" r:id="rId10"/>
    <p:sldId id="285" r:id="rId11"/>
    <p:sldId id="287" r:id="rId12"/>
    <p:sldId id="373" r:id="rId13"/>
    <p:sldId id="374" r:id="rId14"/>
    <p:sldId id="293" r:id="rId15"/>
    <p:sldId id="321" r:id="rId16"/>
    <p:sldId id="291" r:id="rId17"/>
    <p:sldId id="356" r:id="rId18"/>
    <p:sldId id="393" r:id="rId19"/>
    <p:sldId id="394" r:id="rId20"/>
    <p:sldId id="380" r:id="rId21"/>
    <p:sldId id="375" r:id="rId22"/>
    <p:sldId id="376" r:id="rId23"/>
    <p:sldId id="404" r:id="rId24"/>
    <p:sldId id="377" r:id="rId25"/>
    <p:sldId id="378" r:id="rId26"/>
    <p:sldId id="379" r:id="rId27"/>
    <p:sldId id="388" r:id="rId28"/>
    <p:sldId id="381" r:id="rId29"/>
    <p:sldId id="413" r:id="rId30"/>
    <p:sldId id="410" r:id="rId31"/>
    <p:sldId id="411" r:id="rId32"/>
    <p:sldId id="412" r:id="rId33"/>
    <p:sldId id="409" r:id="rId34"/>
    <p:sldId id="304" r:id="rId35"/>
    <p:sldId id="305" r:id="rId36"/>
    <p:sldId id="384" r:id="rId37"/>
    <p:sldId id="306" r:id="rId38"/>
    <p:sldId id="385" r:id="rId39"/>
    <p:sldId id="307" r:id="rId40"/>
    <p:sldId id="386" r:id="rId41"/>
    <p:sldId id="414" r:id="rId42"/>
    <p:sldId id="308" r:id="rId43"/>
    <p:sldId id="415" r:id="rId44"/>
    <p:sldId id="310" r:id="rId45"/>
    <p:sldId id="311" r:id="rId46"/>
    <p:sldId id="312" r:id="rId47"/>
    <p:sldId id="402" r:id="rId48"/>
    <p:sldId id="417" r:id="rId49"/>
    <p:sldId id="314" r:id="rId50"/>
    <p:sldId id="315" r:id="rId51"/>
    <p:sldId id="318" r:id="rId52"/>
    <p:sldId id="274" r:id="rId53"/>
    <p:sldId id="316" r:id="rId54"/>
    <p:sldId id="325" r:id="rId55"/>
    <p:sldId id="407" r:id="rId56"/>
    <p:sldId id="399" r:id="rId57"/>
    <p:sldId id="326" r:id="rId58"/>
    <p:sldId id="401" r:id="rId59"/>
    <p:sldId id="405" r:id="rId60"/>
    <p:sldId id="416" r:id="rId61"/>
    <p:sldId id="406" r:id="rId62"/>
    <p:sldId id="408" r:id="rId63"/>
    <p:sldId id="267" r:id="rId64"/>
    <p:sldId id="387" r:id="rId65"/>
    <p:sldId id="269" r:id="rId66"/>
    <p:sldId id="389" r:id="rId67"/>
    <p:sldId id="341"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403" r:id="rId81"/>
    <p:sldId id="360" r:id="rId82"/>
    <p:sldId id="363" r:id="rId83"/>
    <p:sldId id="391" r:id="rId84"/>
    <p:sldId id="392" r:id="rId85"/>
    <p:sldId id="364" r:id="rId86"/>
    <p:sldId id="419" r:id="rId87"/>
    <p:sldId id="418" r:id="rId88"/>
    <p:sldId id="331" r:id="rId89"/>
    <p:sldId id="358" r:id="rId90"/>
    <p:sldId id="420" r:id="rId91"/>
    <p:sldId id="333" r:id="rId92"/>
    <p:sldId id="359" r:id="rId93"/>
  </p:sldIdLst>
  <p:sldSz cx="9144000" cy="6858000" type="screen4x3"/>
  <p:notesSz cx="6835775" cy="929640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9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7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622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72707" name="Rectangle 3"/>
          <p:cNvSpPr>
            <a:spLocks noGrp="1" noChangeArrowheads="1"/>
          </p:cNvSpPr>
          <p:nvPr>
            <p:ph type="dt" sz="quarter" idx="1"/>
          </p:nvPr>
        </p:nvSpPr>
        <p:spPr bwMode="auto">
          <a:xfrm>
            <a:off x="3871913" y="0"/>
            <a:ext cx="29622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72708" name="Rectangle 4"/>
          <p:cNvSpPr>
            <a:spLocks noGrp="1" noChangeArrowheads="1"/>
          </p:cNvSpPr>
          <p:nvPr>
            <p:ph type="ftr" sz="quarter" idx="2"/>
          </p:nvPr>
        </p:nvSpPr>
        <p:spPr bwMode="auto">
          <a:xfrm>
            <a:off x="0" y="8829675"/>
            <a:ext cx="29622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72709" name="Rectangle 5"/>
          <p:cNvSpPr>
            <a:spLocks noGrp="1" noChangeArrowheads="1"/>
          </p:cNvSpPr>
          <p:nvPr>
            <p:ph type="sldNum" sz="quarter" idx="3"/>
          </p:nvPr>
        </p:nvSpPr>
        <p:spPr bwMode="auto">
          <a:xfrm>
            <a:off x="3871913" y="8829675"/>
            <a:ext cx="29622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FF19C61-E596-4505-A623-72F1E5D19CB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622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77827" name="Rectangle 3"/>
          <p:cNvSpPr>
            <a:spLocks noGrp="1" noChangeArrowheads="1"/>
          </p:cNvSpPr>
          <p:nvPr>
            <p:ph type="dt" idx="1"/>
          </p:nvPr>
        </p:nvSpPr>
        <p:spPr bwMode="auto">
          <a:xfrm>
            <a:off x="3871913" y="0"/>
            <a:ext cx="29622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97284" name="Rectangle 4"/>
          <p:cNvSpPr>
            <a:spLocks noGrp="1" noRot="1" noChangeAspect="1" noChangeArrowheads="1" noTextEdit="1"/>
          </p:cNvSpPr>
          <p:nvPr>
            <p:ph type="sldImg" idx="2"/>
          </p:nvPr>
        </p:nvSpPr>
        <p:spPr bwMode="auto">
          <a:xfrm>
            <a:off x="1093788"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9" name="Rectangle 5"/>
          <p:cNvSpPr>
            <a:spLocks noGrp="1" noChangeArrowheads="1"/>
          </p:cNvSpPr>
          <p:nvPr>
            <p:ph type="body" sz="quarter" idx="3"/>
          </p:nvPr>
        </p:nvSpPr>
        <p:spPr bwMode="auto">
          <a:xfrm>
            <a:off x="684213" y="4416425"/>
            <a:ext cx="54673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7830" name="Rectangle 6"/>
          <p:cNvSpPr>
            <a:spLocks noGrp="1" noChangeArrowheads="1"/>
          </p:cNvSpPr>
          <p:nvPr>
            <p:ph type="ftr" sz="quarter" idx="4"/>
          </p:nvPr>
        </p:nvSpPr>
        <p:spPr bwMode="auto">
          <a:xfrm>
            <a:off x="0" y="8829675"/>
            <a:ext cx="29622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77831" name="Rectangle 7"/>
          <p:cNvSpPr>
            <a:spLocks noGrp="1" noChangeArrowheads="1"/>
          </p:cNvSpPr>
          <p:nvPr>
            <p:ph type="sldNum" sz="quarter" idx="5"/>
          </p:nvPr>
        </p:nvSpPr>
        <p:spPr bwMode="auto">
          <a:xfrm>
            <a:off x="3871913" y="8829675"/>
            <a:ext cx="29622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A2AE6FA-DF46-4B41-8FFB-2CD8F795DE5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6361B66E-8237-4397-B70A-0E5AB2FB6AAB}" type="slidenum">
              <a:rPr lang="en-US" altLang="en-US" sz="1200"/>
              <a:pPr eaLnBrk="1" hangingPunct="1"/>
              <a:t>1</a:t>
            </a:fld>
            <a:endParaRPr lang="en-US" altLang="en-US"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d-ID" altLang="id-ID"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PH"/>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7" name="Oval 10"/>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8" name="Oval 11"/>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9" name="Oval 12"/>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 name="Oval 13"/>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1" name="Oval 14"/>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2" name="Oval 15"/>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3" name="Oval 16"/>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4" name="Oval 17"/>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5" name="Oval 18"/>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6" name="Oval 19"/>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7" name="Oval 20"/>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8" name="Oval 21"/>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9" name="Oval 22"/>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20" name="Oval 23"/>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21" name="Oval 24"/>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22" name="Oval 25"/>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23" name="Oval 26"/>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24" name="Oval 27"/>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25" name="Oval 28"/>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26" name="Oval 29"/>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27" name="Oval 30"/>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28" name="Oval 31"/>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29" name="Oval 32"/>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30" name="Oval 33"/>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31" name="Oval 34"/>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32" name="Oval 35"/>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33" name="Oval 36"/>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34" name="Oval 37"/>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35" name="Oval 38"/>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36" name="Oval 39"/>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PH"/>
          </a:p>
        </p:txBody>
      </p:sp>
      <p:sp>
        <p:nvSpPr>
          <p:cNvPr id="68611" name="Rectangle 3"/>
          <p:cNvSpPr>
            <a:spLocks noGrp="1" noChangeArrowheads="1"/>
          </p:cNvSpPr>
          <p:nvPr>
            <p:ph type="ctrTitle"/>
          </p:nvPr>
        </p:nvSpPr>
        <p:spPr>
          <a:xfrm>
            <a:off x="315913" y="466725"/>
            <a:ext cx="6781800" cy="2133600"/>
          </a:xfrm>
        </p:spPr>
        <p:txBody>
          <a:bodyPr/>
          <a:lstStyle>
            <a:lvl1pPr algn="r">
              <a:defRPr sz="4800"/>
            </a:lvl1pPr>
          </a:lstStyle>
          <a:p>
            <a:r>
              <a:rPr lang="en-US" altLang="en-US"/>
              <a:t>Click to edit Master title style</a:t>
            </a:r>
          </a:p>
        </p:txBody>
      </p:sp>
      <p:sp>
        <p:nvSpPr>
          <p:cNvPr id="68612"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endParaRPr lang="en-US" altLang="en-US"/>
          </a:p>
        </p:txBody>
      </p:sp>
      <p:sp>
        <p:nvSpPr>
          <p:cNvPr id="39" name="Rectangle 6"/>
          <p:cNvSpPr>
            <a:spLocks noGrp="1" noChangeArrowheads="1"/>
          </p:cNvSpPr>
          <p:nvPr>
            <p:ph type="ftr" sz="quarter" idx="11"/>
          </p:nvPr>
        </p:nvSpPr>
        <p:spPr/>
        <p:txBody>
          <a:bodyPr/>
          <a:lstStyle>
            <a:lvl1pPr>
              <a:defRPr/>
            </a:lvl1pPr>
          </a:lstStyle>
          <a:p>
            <a:pPr>
              <a:defRPr/>
            </a:pPr>
            <a:endParaRPr lang="en-US" altLang="en-US"/>
          </a:p>
        </p:txBody>
      </p:sp>
      <p:sp>
        <p:nvSpPr>
          <p:cNvPr id="40" name="Rectangle 7"/>
          <p:cNvSpPr>
            <a:spLocks noGrp="1" noChangeArrowheads="1"/>
          </p:cNvSpPr>
          <p:nvPr>
            <p:ph type="sldNum" sz="quarter" idx="12"/>
          </p:nvPr>
        </p:nvSpPr>
        <p:spPr/>
        <p:txBody>
          <a:bodyPr/>
          <a:lstStyle>
            <a:lvl1pPr>
              <a:defRPr/>
            </a:lvl1pPr>
          </a:lstStyle>
          <a:p>
            <a:fld id="{4972A361-7D1C-4497-A2CE-7B400B065DB7}" type="slidenum">
              <a:rPr lang="en-US" altLang="en-US"/>
              <a:pPr/>
              <a:t>‹#›</a:t>
            </a:fld>
            <a:endParaRPr lang="en-US" altLang="en-US"/>
          </a:p>
        </p:txBody>
      </p:sp>
    </p:spTree>
    <p:extLst>
      <p:ext uri="{BB962C8B-B14F-4D97-AF65-F5344CB8AC3E}">
        <p14:creationId xmlns:p14="http://schemas.microsoft.com/office/powerpoint/2010/main" val="3645486470"/>
      </p:ext>
    </p:extLst>
  </p:cSld>
  <p:clrMapOvr>
    <a:masterClrMapping/>
  </p:clrMapOvr>
  <p:transition spd="slow">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862DCBE7-76AF-46FE-82FC-59B20A7696EB}" type="slidenum">
              <a:rPr lang="en-US" altLang="en-US"/>
              <a:pPr/>
              <a:t>‹#›</a:t>
            </a:fld>
            <a:endParaRPr lang="en-US" altLang="en-US"/>
          </a:p>
        </p:txBody>
      </p:sp>
    </p:spTree>
    <p:extLst>
      <p:ext uri="{BB962C8B-B14F-4D97-AF65-F5344CB8AC3E}">
        <p14:creationId xmlns:p14="http://schemas.microsoft.com/office/powerpoint/2010/main" val="3623330954"/>
      </p:ext>
    </p:extLst>
  </p:cSld>
  <p:clrMapOvr>
    <a:masterClrMapping/>
  </p:clrMapOvr>
  <p:transition spd="slow">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AA56A863-D206-4C4C-B72D-C26D70968A40}" type="slidenum">
              <a:rPr lang="en-US" altLang="en-US"/>
              <a:pPr/>
              <a:t>‹#›</a:t>
            </a:fld>
            <a:endParaRPr lang="en-US" altLang="en-US"/>
          </a:p>
        </p:txBody>
      </p:sp>
    </p:spTree>
    <p:extLst>
      <p:ext uri="{BB962C8B-B14F-4D97-AF65-F5344CB8AC3E}">
        <p14:creationId xmlns:p14="http://schemas.microsoft.com/office/powerpoint/2010/main" val="2519812660"/>
      </p:ext>
    </p:extLst>
  </p:cSld>
  <p:clrMapOvr>
    <a:masterClrMapping/>
  </p:clrMapOvr>
  <p:transition spd="slow">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16FBEC13-E249-4747-9F7F-B58959731824}" type="slidenum">
              <a:rPr lang="en-US" altLang="en-US"/>
              <a:pPr/>
              <a:t>‹#›</a:t>
            </a:fld>
            <a:endParaRPr lang="en-US" altLang="en-US"/>
          </a:p>
        </p:txBody>
      </p:sp>
    </p:spTree>
    <p:extLst>
      <p:ext uri="{BB962C8B-B14F-4D97-AF65-F5344CB8AC3E}">
        <p14:creationId xmlns:p14="http://schemas.microsoft.com/office/powerpoint/2010/main" val="3997540915"/>
      </p:ext>
    </p:extLst>
  </p:cSld>
  <p:clrMapOvr>
    <a:masterClrMapping/>
  </p:clrMapOvr>
  <p:transition spd="slow">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95CD51BD-A253-4AC1-83FF-B7542CA176EF}" type="slidenum">
              <a:rPr lang="en-US" altLang="en-US"/>
              <a:pPr/>
              <a:t>‹#›</a:t>
            </a:fld>
            <a:endParaRPr lang="en-US" altLang="en-US"/>
          </a:p>
        </p:txBody>
      </p:sp>
    </p:spTree>
    <p:extLst>
      <p:ext uri="{BB962C8B-B14F-4D97-AF65-F5344CB8AC3E}">
        <p14:creationId xmlns:p14="http://schemas.microsoft.com/office/powerpoint/2010/main" val="630566811"/>
      </p:ext>
    </p:extLst>
  </p:cSld>
  <p:clrMapOvr>
    <a:masterClrMapping/>
  </p:clrMapOvr>
  <p:transition spd="slow">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2B24CE3E-0984-4CA8-920D-129B422725AF}" type="slidenum">
              <a:rPr lang="en-US" altLang="en-US"/>
              <a:pPr/>
              <a:t>‹#›</a:t>
            </a:fld>
            <a:endParaRPr lang="en-US" altLang="en-US"/>
          </a:p>
        </p:txBody>
      </p:sp>
    </p:spTree>
    <p:extLst>
      <p:ext uri="{BB962C8B-B14F-4D97-AF65-F5344CB8AC3E}">
        <p14:creationId xmlns:p14="http://schemas.microsoft.com/office/powerpoint/2010/main" val="15040667"/>
      </p:ext>
    </p:extLst>
  </p:cSld>
  <p:clrMapOvr>
    <a:masterClrMapping/>
  </p:clrMapOvr>
  <p:transition spd="slow">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p:cNvSpPr>
            <a:spLocks noGrp="1" noChangeArrowheads="1"/>
          </p:cNvSpPr>
          <p:nvPr>
            <p:ph type="sldNum" sz="quarter" idx="12"/>
          </p:nvPr>
        </p:nvSpPr>
        <p:spPr>
          <a:ln/>
        </p:spPr>
        <p:txBody>
          <a:bodyPr/>
          <a:lstStyle>
            <a:lvl1pPr>
              <a:defRPr/>
            </a:lvl1pPr>
          </a:lstStyle>
          <a:p>
            <a:fld id="{5B7D59B6-3536-4EE1-A561-C91693208302}" type="slidenum">
              <a:rPr lang="en-US" altLang="en-US"/>
              <a:pPr/>
              <a:t>‹#›</a:t>
            </a:fld>
            <a:endParaRPr lang="en-US" altLang="en-US"/>
          </a:p>
        </p:txBody>
      </p:sp>
    </p:spTree>
    <p:extLst>
      <p:ext uri="{BB962C8B-B14F-4D97-AF65-F5344CB8AC3E}">
        <p14:creationId xmlns:p14="http://schemas.microsoft.com/office/powerpoint/2010/main" val="3451916515"/>
      </p:ext>
    </p:extLst>
  </p:cSld>
  <p:clrMapOvr>
    <a:masterClrMapping/>
  </p:clrMapOvr>
  <p:transition spd="slow">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2"/>
          </p:nvPr>
        </p:nvSpPr>
        <p:spPr>
          <a:ln/>
        </p:spPr>
        <p:txBody>
          <a:bodyPr/>
          <a:lstStyle>
            <a:lvl1pPr>
              <a:defRPr/>
            </a:lvl1pPr>
          </a:lstStyle>
          <a:p>
            <a:fld id="{6FF03852-4C18-44B4-9110-A5840C2FA350}" type="slidenum">
              <a:rPr lang="en-US" altLang="en-US"/>
              <a:pPr/>
              <a:t>‹#›</a:t>
            </a:fld>
            <a:endParaRPr lang="en-US" altLang="en-US"/>
          </a:p>
        </p:txBody>
      </p:sp>
    </p:spTree>
    <p:extLst>
      <p:ext uri="{BB962C8B-B14F-4D97-AF65-F5344CB8AC3E}">
        <p14:creationId xmlns:p14="http://schemas.microsoft.com/office/powerpoint/2010/main" val="1268992397"/>
      </p:ext>
    </p:extLst>
  </p:cSld>
  <p:clrMapOvr>
    <a:masterClrMapping/>
  </p:clrMapOvr>
  <p:transition spd="slow">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2"/>
          </p:nvPr>
        </p:nvSpPr>
        <p:spPr>
          <a:ln/>
        </p:spPr>
        <p:txBody>
          <a:bodyPr/>
          <a:lstStyle>
            <a:lvl1pPr>
              <a:defRPr/>
            </a:lvl1pPr>
          </a:lstStyle>
          <a:p>
            <a:fld id="{CC3D1EAB-A4A6-40C1-9742-3B7091302B19}" type="slidenum">
              <a:rPr lang="en-US" altLang="en-US"/>
              <a:pPr/>
              <a:t>‹#›</a:t>
            </a:fld>
            <a:endParaRPr lang="en-US" altLang="en-US"/>
          </a:p>
        </p:txBody>
      </p:sp>
    </p:spTree>
    <p:extLst>
      <p:ext uri="{BB962C8B-B14F-4D97-AF65-F5344CB8AC3E}">
        <p14:creationId xmlns:p14="http://schemas.microsoft.com/office/powerpoint/2010/main" val="555410233"/>
      </p:ext>
    </p:extLst>
  </p:cSld>
  <p:clrMapOvr>
    <a:masterClrMapping/>
  </p:clrMapOvr>
  <p:transition spd="slow">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DD400C8D-05B9-481B-B17A-FE838F95FB93}" type="slidenum">
              <a:rPr lang="en-US" altLang="en-US"/>
              <a:pPr/>
              <a:t>‹#›</a:t>
            </a:fld>
            <a:endParaRPr lang="en-US" altLang="en-US"/>
          </a:p>
        </p:txBody>
      </p:sp>
    </p:spTree>
    <p:extLst>
      <p:ext uri="{BB962C8B-B14F-4D97-AF65-F5344CB8AC3E}">
        <p14:creationId xmlns:p14="http://schemas.microsoft.com/office/powerpoint/2010/main" val="1516202805"/>
      </p:ext>
    </p:extLst>
  </p:cSld>
  <p:clrMapOvr>
    <a:masterClrMapping/>
  </p:clrMapOvr>
  <p:transition spd="slow">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6BC89F0C-3251-4B60-A0EC-F4D4DAF7B8B8}" type="slidenum">
              <a:rPr lang="en-US" altLang="en-US"/>
              <a:pPr/>
              <a:t>‹#›</a:t>
            </a:fld>
            <a:endParaRPr lang="en-US" altLang="en-US"/>
          </a:p>
        </p:txBody>
      </p:sp>
    </p:spTree>
    <p:extLst>
      <p:ext uri="{BB962C8B-B14F-4D97-AF65-F5344CB8AC3E}">
        <p14:creationId xmlns:p14="http://schemas.microsoft.com/office/powerpoint/2010/main" val="934515781"/>
      </p:ext>
    </p:extLst>
  </p:cSld>
  <p:clrMapOvr>
    <a:masterClrMapping/>
  </p:clrMapOvr>
  <p:transition spd="slow">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PH"/>
          </a:p>
        </p:txBody>
      </p:sp>
      <p:sp>
        <p:nvSpPr>
          <p:cNvPr id="1027" name="Rectangle 3"/>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7589"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cs typeface="+mn-cs"/>
              </a:defRPr>
            </a:lvl1pPr>
          </a:lstStyle>
          <a:p>
            <a:pPr>
              <a:defRPr/>
            </a:pPr>
            <a:endParaRPr lang="en-US" altLang="en-US"/>
          </a:p>
        </p:txBody>
      </p:sp>
      <p:sp>
        <p:nvSpPr>
          <p:cNvPr id="6759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cs typeface="+mn-cs"/>
              </a:defRPr>
            </a:lvl1pPr>
          </a:lstStyle>
          <a:p>
            <a:pPr>
              <a:defRPr/>
            </a:pPr>
            <a:endParaRPr lang="en-US" altLang="en-US"/>
          </a:p>
        </p:txBody>
      </p:sp>
      <p:sp>
        <p:nvSpPr>
          <p:cNvPr id="67591"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B978EC49-033F-446B-A9DF-CACDACC67898}" type="slidenum">
              <a:rPr lang="en-US" altLang="en-US"/>
              <a:pPr/>
              <a:t>‹#›</a:t>
            </a:fld>
            <a:endParaRPr lang="en-US" altLang="en-US"/>
          </a:p>
        </p:txBody>
      </p:sp>
      <p:grpSp>
        <p:nvGrpSpPr>
          <p:cNvPr id="1032" name="Group 8"/>
          <p:cNvGrpSpPr>
            <a:grpSpLocks/>
          </p:cNvGrpSpPr>
          <p:nvPr/>
        </p:nvGrpSpPr>
        <p:grpSpPr bwMode="auto">
          <a:xfrm>
            <a:off x="8153400" y="152400"/>
            <a:ext cx="792163" cy="1295400"/>
            <a:chOff x="5136" y="960"/>
            <a:chExt cx="528" cy="864"/>
          </a:xfrm>
        </p:grpSpPr>
        <p:sp>
          <p:nvSpPr>
            <p:cNvPr id="1033" name="Oval 9"/>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34" name="Oval 10"/>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35" name="Oval 11"/>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36" name="Oval 12"/>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37" name="Oval 13"/>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38" name="Oval 14"/>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39" name="Oval 15"/>
            <p:cNvSpPr>
              <a:spLocks noChangeArrowheads="1"/>
            </p:cNvSpPr>
            <p:nvPr/>
          </p:nvSpPr>
          <p:spPr bwMode="auto">
            <a:xfrm>
              <a:off x="5472" y="1072"/>
              <a:ext cx="73"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40" name="Oval 16"/>
            <p:cNvSpPr>
              <a:spLocks noChangeArrowheads="1"/>
            </p:cNvSpPr>
            <p:nvPr/>
          </p:nvSpPr>
          <p:spPr bwMode="auto">
            <a:xfrm>
              <a:off x="5136" y="1184"/>
              <a:ext cx="80" cy="7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41" name="Oval 17"/>
            <p:cNvSpPr>
              <a:spLocks noChangeArrowheads="1"/>
            </p:cNvSpPr>
            <p:nvPr/>
          </p:nvSpPr>
          <p:spPr bwMode="auto">
            <a:xfrm>
              <a:off x="5248" y="1184"/>
              <a:ext cx="79" cy="7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42" name="Oval 18"/>
            <p:cNvSpPr>
              <a:spLocks noChangeArrowheads="1"/>
            </p:cNvSpPr>
            <p:nvPr/>
          </p:nvSpPr>
          <p:spPr bwMode="auto">
            <a:xfrm>
              <a:off x="5360" y="1184"/>
              <a:ext cx="76" cy="7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43" name="Oval 19"/>
            <p:cNvSpPr>
              <a:spLocks noChangeArrowheads="1"/>
            </p:cNvSpPr>
            <p:nvPr/>
          </p:nvSpPr>
          <p:spPr bwMode="auto">
            <a:xfrm>
              <a:off x="5472" y="1184"/>
              <a:ext cx="73" cy="7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44" name="Oval 20"/>
            <p:cNvSpPr>
              <a:spLocks noChangeArrowheads="1"/>
            </p:cNvSpPr>
            <p:nvPr/>
          </p:nvSpPr>
          <p:spPr bwMode="auto">
            <a:xfrm>
              <a:off x="5584" y="1184"/>
              <a:ext cx="80" cy="7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45" name="Oval 21"/>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46" name="Oval 22"/>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47" name="Oval 23"/>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48" name="Oval 24"/>
            <p:cNvSpPr>
              <a:spLocks noChangeArrowheads="1"/>
            </p:cNvSpPr>
            <p:nvPr/>
          </p:nvSpPr>
          <p:spPr bwMode="auto">
            <a:xfrm>
              <a:off x="5472" y="1296"/>
              <a:ext cx="73"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49" name="Oval 25"/>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50" name="Oval 26"/>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51" name="Oval 27"/>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52" name="Oval 28"/>
            <p:cNvSpPr>
              <a:spLocks noChangeArrowheads="1"/>
            </p:cNvSpPr>
            <p:nvPr/>
          </p:nvSpPr>
          <p:spPr bwMode="auto">
            <a:xfrm>
              <a:off x="5472" y="1408"/>
              <a:ext cx="73"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53" name="Oval 29"/>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54" name="Oval 30"/>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55" name="Oval 31"/>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56" name="Oval 32"/>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57" name="Oval 33"/>
            <p:cNvSpPr>
              <a:spLocks noChangeArrowheads="1"/>
            </p:cNvSpPr>
            <p:nvPr/>
          </p:nvSpPr>
          <p:spPr bwMode="auto">
            <a:xfrm>
              <a:off x="5472" y="1520"/>
              <a:ext cx="73" cy="79"/>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58" name="Oval 34"/>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59" name="Oval 35"/>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60" name="Oval 36"/>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61" name="Oval 37"/>
            <p:cNvSpPr>
              <a:spLocks noChangeArrowheads="1"/>
            </p:cNvSpPr>
            <p:nvPr/>
          </p:nvSpPr>
          <p:spPr bwMode="auto">
            <a:xfrm>
              <a:off x="5472" y="1632"/>
              <a:ext cx="73" cy="75"/>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62" name="Oval 38"/>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sp>
          <p:nvSpPr>
            <p:cNvPr id="1063" name="Oval 39"/>
            <p:cNvSpPr>
              <a:spLocks noChangeArrowheads="1"/>
            </p:cNvSpPr>
            <p:nvPr/>
          </p:nvSpPr>
          <p:spPr bwMode="auto">
            <a:xfrm>
              <a:off x="5472" y="1744"/>
              <a:ext cx="73"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endParaRPr lang="id-ID" altLang="id-ID" smtClean="0"/>
            </a:p>
          </p:txBody>
        </p:sp>
      </p:grpSp>
    </p:spTree>
  </p:cSld>
  <p:clrMap bg1="lt1" tx1="dk1" bg2="lt2" tx2="dk2" accent1="accent1" accent2="accent2" accent3="accent3" accent4="accent4" accent5="accent5" accent6="accent6" hlink="hlink" folHlink="folHlink"/>
  <p:sldLayoutIdLst>
    <p:sldLayoutId id="2147483996"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spd="slow">
    <p:pull dir="d"/>
  </p:transition>
  <p:timing>
    <p:tnLst>
      <p:par>
        <p:cTn id="1" dur="indefinite" restart="never" nodeType="tmRoot"/>
      </p:par>
    </p:tnLst>
  </p:timing>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images.search.yahoo.com/search/images/view?back=http://images.search.yahoo.com/search/images?p=breast+cancer&amp;ei=UTF-8&amp;fr=yfp-t-501&amp;x=wrt&amp;w=300&amp;h=355&amp;imgurl=www.taconichills.k12.ny.us/webquests/noncomdisease/breast_cancer.jpg&amp;rurl=http://www.taconichills.k12.ny.us/webquests/noncomdisease&amp;size=28.6kB&amp;name=breast_cancer.jpg&amp;p=breast+cancer&amp;type=jpeg&amp;no=6&amp;tt=331,880&amp;oid=d4ffa578ecf3707c&amp;ei=UTF-8"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images.search.yahoo.com/search/images/view?back=http://images.search.yahoo.com/search/images?p=mastectomy&amp;ei=UTF-8&amp;fr=yfp-t-501&amp;x=wrt&amp;w=275&amp;h=327&amp;imgurl=twistyfaster.typepad.com/photos/uncategorized/mastectomy.jpg&amp;rurl=http://twistyfaster.typepad.com/i_blame_the_patriarchy/2005/10/21st_century_me.html&amp;size=28.7kB&amp;name=mastectomy.jpg&amp;p=mastectomy&amp;type=jpeg&amp;no=9&amp;tt=25,969&amp;oid=94ae957af0f46d90&amp;ei=UTF-8" TargetMode="Externa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images.search.yahoo.com/search/images/view?back=http%3A%2F%2Fimages.search.yahoo.com%2Fsearch%2Fimages%3Fp%3Dheart%2Battack%26toggle%3D1%26cop%3Dmss%26ei%3DUTF-8%26fr%3Dyfp-t-501%26b%3D41&amp;w=400&amp;h=320&amp;imgurl=www.railwayhospital.com%2Fstories%2Fheart%2Fheart-attack-symptoms-1.jpg&amp;rurl=http%3A%2F%2Fwww.railwayhospital.com%2Fstory4.php&amp;size=65.9kB&amp;name=heart-attack-symptoms-1.jpg&amp;p=heart+attack&amp;type=jpeg&amp;no=45&amp;tt=97,833&amp;oid=c483aae381aaa816&amp;ei=UTF-8" TargetMode="Externa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images.search.yahoo.com/search/images/view?back=http%3A%2F%2Fimages.search.yahoo.com%2Fsearch%2Fimages%3Fp%3Dheart%2Battack%26toggle%3D1%26cop%3Dmss%26ei%3DUTF-8%26fr%3Dyfp-t-501%26b%3D1&amp;w=747&amp;h=599&amp;imgurl=www.tinkerbellchime.com%2Femergencies_heart_attack.jpg&amp;rurl=http%3A%2F%2Fwww.tinkerbellchime.com%2FEL_Civics_Emergencies.html&amp;size=71.9kB&amp;name=emergencies_heart_attack.jpg&amp;p=heart+attack&amp;type=jpeg&amp;no=6&amp;tt=97,833&amp;oid=482437b54b18038e&amp;ei=UTF-8"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rds.yahoo.com/_ylt=A9G_RqwKj95G5BsBQmGJzbkF;_ylu=X3oDMTBqY2pzbGhoBHBvcwMxMQRzZWMDc3IEdnRpZAM-/SIG=1f0d4m5qm/EXP=1189077130/**http:/images.search.yahoo.com/search/images/view?back=http%3A%2F%2Fimages.search.yahoo.com%2Fsearch%2Fimages%3Fp%3Drecurring%2Bheadache%26ei%3DUTF-8%26fr%3Dyfp-t-501%26x%3Dwrt&amp;w=120&amp;h=134&amp;imgurl=www.axischiro.com%2Fimages%2Fheadache1.jpg&amp;rurl=http%3A%2F%2Fwww.axischiro.com%2Fheadache.htm&amp;size=7.4kB&amp;name=headache1.jpg&amp;p=recurring+headache&amp;type=jpeg&amp;no=11&amp;tt=34&amp;oid=12349200ba49b8c0&amp;ei=UTF-8" TargetMode="Externa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images.search.yahoo.com/search/images/view?back=http://images.search.yahoo.com/search/images?p=recurring+headache&amp;ei=UTF-8&amp;fr=yfp-t-501&amp;x=wrt&amp;w=250&amp;h=199&amp;imgurl=www.healthstarchiropractic.com/_images/headache.jpg&amp;rurl=http://www.healthstarchiropractic.com/headacheTreatment.shtml&amp;size=14.4kB&amp;name=headache.jpg&amp;p=recurring+headache&amp;type=jpeg&amp;no=5&amp;tt=34&amp;oid=8e213f102a59370a&amp;ei=UTF-8"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images.search.yahoo.com/search/images/view?back=http://images.search.yahoo.com/search/images?p=sexually+transmitted+diseases&amp;ei=UTF-8&amp;js=1&amp;ni=20&amp;fr=yfp-t-501&amp;b=21&amp;w=298&amp;h=297&amp;imgurl=www.skinchoice.com/images/scabie.jpg&amp;rurl=http://www.skinchoice.com/std_pictures.htm?submit.x=28&amp;amp;submit.y=12&amp;size=20.6kB&amp;name=scabie.jpg&amp;p=sexually+transmitted+diseases&amp;type=jpeg&amp;no=36&amp;tt=11,773&amp;oid=ef0984ee38d362be&amp;ei=UTF-8" TargetMode="Externa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hyperlink" Target="http://images.search.yahoo.com/search/images/view?back=http://images.search.yahoo.com/search/images?p=sexually+transmitted+diseases&amp;ei=UTF-8&amp;js=1&amp;ni=20&amp;fr=yfp-t-501&amp;b=1&amp;w=438&amp;h=351&amp;imgurl=www.skinchoice.com/images/gono.jpg&amp;rurl=http://www.skinchoice.com/std_pictures.htm?submit.x=28&amp;amp;submit.y=12&amp;size=31.4kB&amp;name=gono.jpg&amp;p=sexually+transmitted+diseases&amp;type=jpeg&amp;no=11&amp;tt=11,776&amp;oid=0af40b62b9239a00&amp;ei=UTF-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rds.yahoo.com/_ylt=A9G_RtnXkt5GqbAAUROJzbkF;_ylu=X3oDMTBqYWdlNjBlBHBvcwMxOARzZWMDc3IEdnRpZAM-/SIG=1ejdjj6eg/EXP=1189078103/**http:/images.search.yahoo.com/search/images/view?back=http%3A%2F%2Fimages.search.yahoo.com%2Fsearch%2Fimages%3Fp%3Dmenstruation%2B%26ei%3DUTF-8%26fr%3Dyfp-t-501%26x%3Dwrt&amp;w=120&amp;h=160&amp;imgurl=www.erobizarre.com%2Fthumbs%2Fmenstruation.jpg&amp;rurl=http%3A%2F%2Fwww.erobizarre.com%2F&amp;size=3.6kB&amp;name=menstruation.jpg&amp;p=menstruation&amp;type=jpeg&amp;no=18&amp;tt=28,318&amp;oid=8f8460e7f70556ea&amp;ei=UTF-8" TargetMode="Externa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hyperlink" Target="http://images.search.yahoo.com/search/images/view?back=http://images.search.yahoo.com/search/images?p=vaginal+spotting&amp;ei=UTF-8&amp;fr=yfp-t-501&amp;x=wrt&amp;w=200&amp;h=169&amp;imgurl=www.sexdictionary.info/assets_active/spotting.jpg&amp;rurl=http://www.sexdictionary.info/spotting.html&amp;size=6.1kB&amp;name=spotting.jpg&amp;p=vaginal+spotting&amp;type=jpeg&amp;no=2&amp;tt=33&amp;oid=7aca0a948e684404&amp;ei=UTF-8"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images.search.yahoo.com/search/images/view?back=http://images.search.yahoo.com/search/images?p=cancer+of+the+uterus&amp;ei=UTF-8&amp;js=1&amp;ni=20&amp;qp_p=cancer+uterus&amp;imgsz=all&amp;fr=yfp-t-501&amp;b=21&amp;w=145&amp;h=145&amp;imgurl=www.doctissimo.fr/html/dossiers/vaccination/images_homepage/145x145/cancer-col-uterus-1ervaccin.jpg&amp;rurl=http://www.doctissimo.fr/html/dossiers/vaccin_vaccination.htm&amp;size=4.2kB&amp;name=cancer-col-uterus-1ervaccin.jpg&amp;p=cancer+of+the+uterus&amp;type=jpeg&amp;no=32&amp;tt=11,672&amp;oid=be2515ed3c55a01a&amp;ei=UTF-8"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0.jpeg"/><Relationship Id="rId2" Type="http://schemas.openxmlformats.org/officeDocument/2006/relationships/hyperlink" Target="http://images.search.yahoo.com/search/images/view?back=http://images.search.yahoo.com/search/images?p=sexually+transmitted+diseases&amp;ei=UTF-8&amp;fr=yfp-t-501&amp;x=wrt&amp;js=1&amp;ni=20&amp;w=400&amp;h=334&amp;imgurl=www.medscape.com/content/2003/00/45/88/458822/art-458822.fig2.jpg&amp;rurl=http://www.medscape.com/viewarticle/458822_5&amp;size=34.4kB&amp;name=art-458822.fig2.jpg&amp;p=sexually+transmitted+diseases&amp;type=jpeg&amp;no=9&amp;tt=11,776&amp;oid=305b42f3fe229cc4&amp;ei=UTF-8" TargetMode="External"/><Relationship Id="rId1" Type="http://schemas.openxmlformats.org/officeDocument/2006/relationships/slideLayout" Target="../slideLayouts/slideLayout2.xml"/><Relationship Id="rId6" Type="http://schemas.openxmlformats.org/officeDocument/2006/relationships/hyperlink" Target="http://images.search.yahoo.com/search/images/view?back=http://images.search.yahoo.com/search/images?p=sexually+transmitted+diseases&amp;ei=UTF-8&amp;js=1&amp;ni=20&amp;fr=yfp-t-501&amp;b=21&amp;w=544&amp;h=408&amp;imgurl=users.freenet.am/~skinsti/atlas/STD/Warts/WartsJPG/05.jpg&amp;rurl=http://users.freenet.am/~skinsti/atlas/STD/Warts/warts.htm&amp;size=43.7kB&amp;name=05.jpg&amp;p=sexually+transmitted+diseases&amp;type=jpeg&amp;no=38&amp;tt=11,773&amp;oid=afa4567a25ad6186&amp;ei=UTF-8" TargetMode="External"/><Relationship Id="rId5" Type="http://schemas.openxmlformats.org/officeDocument/2006/relationships/image" Target="../media/image69.jpeg"/><Relationship Id="rId4" Type="http://schemas.openxmlformats.org/officeDocument/2006/relationships/hyperlink" Target="http://images.search.yahoo.com/search/images/view?back=http://images.search.yahoo.com/search/images?p=sexually+transmitted+diseases&amp;ei=UTF-8&amp;fr=yfp-t-501&amp;x=wrt&amp;js=1&amp;ni=20&amp;w=172&amp;h=200&amp;imgurl=www.emedicine.com/med/images/2224condylomata.jpg&amp;rurl=http://www.emedicine.com/med/topic2224.htm&amp;size=8.3kB&amp;name=2224condylomata.jpg&amp;p=sexually+transmitted+diseases&amp;type=jpeg&amp;no=20&amp;tt=11,776&amp;oid=02177163cce78bf2&amp;ei=UTF-8"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images.search.yahoo.com/search/images/view?back=http://images.search.yahoo.com/search/images?p=prostate+cancer&amp;ei=UTF-8&amp;fr=yfp-t-501&amp;x=wrt&amp;js=1&amp;ni=20&amp;w=243&amp;h=202&amp;imgurl=www.peak-books.com/100_Interest_Marketing/120_prostate_cancer/z_support/150_prostate_cancer.jpg&amp;rurl=http://www.peak-books.com/100_Interest_Marketing/120_prostate_cancer/cryosurgery/240_cryosurgery.php&amp;size=7.5kB&amp;name=150_prostate_cancer.jpg&amp;p=prostate+cancer&amp;type=jpeg&amp;no=9&amp;tt=89,298&amp;oid=5fddb0f202ac4b5a&amp;ei=UTF-8" TargetMode="Externa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86.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mailto:syl.school@yahoo.com" TargetMode="External"/><Relationship Id="rId2" Type="http://schemas.openxmlformats.org/officeDocument/2006/relationships/hyperlink" Target="mailto:sacedayouthlead@gmail.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295400"/>
            <a:ext cx="6477000" cy="1295400"/>
          </a:xfrm>
        </p:spPr>
        <p:txBody>
          <a:bodyPr/>
          <a:lstStyle/>
          <a:p>
            <a:pPr eaLnBrk="1" hangingPunct="1">
              <a:defRPr/>
            </a:pPr>
            <a:r>
              <a:rPr lang="en-US" sz="2800" dirty="0" smtClean="0">
                <a:solidFill>
                  <a:srgbClr val="FF0000"/>
                </a:solidFill>
                <a:latin typeface="+mn-lt"/>
              </a:rPr>
              <a:t>Emergency and Preventive Medicine </a:t>
            </a:r>
          </a:p>
        </p:txBody>
      </p:sp>
      <p:sp>
        <p:nvSpPr>
          <p:cNvPr id="3075" name="Rectangle 3"/>
          <p:cNvSpPr>
            <a:spLocks noGrp="1" noChangeArrowheads="1"/>
          </p:cNvSpPr>
          <p:nvPr>
            <p:ph type="subTitle" idx="1"/>
          </p:nvPr>
        </p:nvSpPr>
        <p:spPr>
          <a:xfrm>
            <a:off x="849313" y="2819400"/>
            <a:ext cx="6248400" cy="2592388"/>
          </a:xfrm>
        </p:spPr>
        <p:txBody>
          <a:bodyPr/>
          <a:lstStyle/>
          <a:p>
            <a:pPr eaLnBrk="1" hangingPunct="1">
              <a:lnSpc>
                <a:spcPct val="80000"/>
              </a:lnSpc>
            </a:pPr>
            <a:endParaRPr lang="en-US" altLang="id-ID" sz="1800" smtClean="0"/>
          </a:p>
          <a:p>
            <a:pPr eaLnBrk="1" hangingPunct="1">
              <a:lnSpc>
                <a:spcPct val="80000"/>
              </a:lnSpc>
            </a:pPr>
            <a:endParaRPr lang="en-US" altLang="id-ID" sz="1800" smtClean="0"/>
          </a:p>
          <a:p>
            <a:pPr eaLnBrk="1" hangingPunct="1">
              <a:lnSpc>
                <a:spcPct val="80000"/>
              </a:lnSpc>
            </a:pPr>
            <a:r>
              <a:rPr lang="en-US" altLang="id-ID" sz="1800" smtClean="0"/>
              <a:t>Brought to you by:</a:t>
            </a:r>
          </a:p>
          <a:p>
            <a:pPr eaLnBrk="1" hangingPunct="1">
              <a:lnSpc>
                <a:spcPct val="80000"/>
              </a:lnSpc>
            </a:pPr>
            <a:endParaRPr lang="en-US" altLang="id-ID" sz="1800" smtClean="0"/>
          </a:p>
          <a:p>
            <a:pPr eaLnBrk="1" hangingPunct="1">
              <a:lnSpc>
                <a:spcPct val="80000"/>
              </a:lnSpc>
            </a:pPr>
            <a:r>
              <a:rPr lang="en-US" altLang="id-ID" sz="1800" smtClean="0">
                <a:solidFill>
                  <a:srgbClr val="0033CC"/>
                </a:solidFill>
              </a:rPr>
              <a:t>SACEDA YOUTH LEAD</a:t>
            </a:r>
          </a:p>
          <a:p>
            <a:pPr eaLnBrk="1" hangingPunct="1">
              <a:lnSpc>
                <a:spcPct val="80000"/>
              </a:lnSpc>
            </a:pPr>
            <a:r>
              <a:rPr lang="en-US" altLang="id-ID" sz="1800" smtClean="0">
                <a:solidFill>
                  <a:srgbClr val="0033CC"/>
                </a:solidFill>
              </a:rPr>
              <a:t>A Decade of Empowering Leaders of Tomorrow</a:t>
            </a:r>
          </a:p>
          <a:p>
            <a:pPr eaLnBrk="1" hangingPunct="1">
              <a:lnSpc>
                <a:spcPct val="80000"/>
              </a:lnSpc>
            </a:pPr>
            <a:endParaRPr lang="en-US" altLang="id-ID" sz="1800" smtClean="0"/>
          </a:p>
          <a:p>
            <a:pPr eaLnBrk="1" hangingPunct="1">
              <a:lnSpc>
                <a:spcPct val="80000"/>
              </a:lnSpc>
            </a:pPr>
            <a:endParaRPr lang="en-US" altLang="id-ID" sz="1800" smtClean="0"/>
          </a:p>
        </p:txBody>
      </p:sp>
      <p:pic>
        <p:nvPicPr>
          <p:cNvPr id="3076" name="Picture 3" descr="c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5773738"/>
            <a:ext cx="8382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4"/>
          <p:cNvSpPr txBox="1">
            <a:spLocks noChangeArrowheads="1"/>
          </p:cNvSpPr>
          <p:nvPr/>
        </p:nvSpPr>
        <p:spPr bwMode="auto">
          <a:xfrm>
            <a:off x="1752600" y="5867400"/>
            <a:ext cx="2849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id-ID" sz="2400"/>
              <a:t>GBM	 VGS   DGS</a:t>
            </a:r>
          </a:p>
        </p:txBody>
      </p:sp>
      <p:pic>
        <p:nvPicPr>
          <p:cNvPr id="3078" name="Picture 5" descr="C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5562600"/>
            <a:ext cx="1428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6" descr="C1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5562600"/>
            <a:ext cx="12636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id-ID" sz="3500" smtClean="0"/>
              <a:t>BREAST RELATED PROBLEMS</a:t>
            </a:r>
          </a:p>
        </p:txBody>
      </p:sp>
      <p:sp>
        <p:nvSpPr>
          <p:cNvPr id="14339" name="Rectangle 3"/>
          <p:cNvSpPr>
            <a:spLocks noGrp="1" noChangeArrowheads="1"/>
          </p:cNvSpPr>
          <p:nvPr>
            <p:ph type="body" idx="1"/>
          </p:nvPr>
        </p:nvSpPr>
        <p:spPr>
          <a:xfrm>
            <a:off x="381000" y="1295400"/>
            <a:ext cx="5334000" cy="5105400"/>
          </a:xfrm>
        </p:spPr>
        <p:txBody>
          <a:bodyPr/>
          <a:lstStyle/>
          <a:p>
            <a:pPr eaLnBrk="1" hangingPunct="1">
              <a:lnSpc>
                <a:spcPct val="90000"/>
              </a:lnSpc>
            </a:pPr>
            <a:endParaRPr lang="en-US" altLang="id-ID" sz="2100" smtClean="0"/>
          </a:p>
          <a:p>
            <a:pPr eaLnBrk="1" hangingPunct="1">
              <a:lnSpc>
                <a:spcPct val="90000"/>
              </a:lnSpc>
            </a:pPr>
            <a:r>
              <a:rPr lang="en-US" altLang="id-ID" sz="2100" smtClean="0"/>
              <a:t>A change in appearance or any sensation of the nipple, that is, if there is any itching, any enlargement or the nipple is retracted.</a:t>
            </a:r>
          </a:p>
          <a:p>
            <a:pPr eaLnBrk="1" hangingPunct="1">
              <a:lnSpc>
                <a:spcPct val="90000"/>
              </a:lnSpc>
            </a:pPr>
            <a:r>
              <a:rPr lang="en-US" altLang="id-ID" sz="2100" smtClean="0"/>
              <a:t>Enlargement, pain in the breast, or any discomfort on only one side.</a:t>
            </a:r>
          </a:p>
          <a:p>
            <a:pPr eaLnBrk="1" hangingPunct="1">
              <a:lnSpc>
                <a:spcPct val="90000"/>
              </a:lnSpc>
            </a:pPr>
            <a:r>
              <a:rPr lang="en-US" altLang="id-ID" sz="2100" smtClean="0"/>
              <a:t>Change in the feel or color of the skin of the nipple, or areola or the breast itself, that is, a redness, veins on breast surface are accentuated, scaly; dimpled or puckered and a retracted appearance.</a:t>
            </a:r>
          </a:p>
          <a:p>
            <a:pPr eaLnBrk="1" hangingPunct="1">
              <a:lnSpc>
                <a:spcPct val="90000"/>
              </a:lnSpc>
            </a:pPr>
            <a:r>
              <a:rPr lang="en-US" altLang="id-ID" sz="2100" smtClean="0"/>
              <a:t>Some symptoms of an advanced case of the disease are weight loss, bone pain, skin ulceration and swelling of one arm.</a:t>
            </a:r>
          </a:p>
        </p:txBody>
      </p:sp>
      <p:pic>
        <p:nvPicPr>
          <p:cNvPr id="14340" name="Picture 5" descr="Go to fullsize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362200"/>
            <a:ext cx="25098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6250" fill="hold"/>
                                        <p:tgtEl>
                                          <p:spTgt spid="14340"/>
                                        </p:tgtEl>
                                        <p:attrNameLst>
                                          <p:attrName>ppt_w</p:attrName>
                                        </p:attrNameLst>
                                      </p:cBhvr>
                                      <p:tavLst>
                                        <p:tav tm="0">
                                          <p:val>
                                            <p:fltVal val="0"/>
                                          </p:val>
                                        </p:tav>
                                        <p:tav tm="100000">
                                          <p:val>
                                            <p:strVal val="#ppt_w"/>
                                          </p:val>
                                        </p:tav>
                                      </p:tavLst>
                                    </p:anim>
                                    <p:anim calcmode="lin" valueType="num">
                                      <p:cBhvr>
                                        <p:cTn id="8" dur="6250" fill="hold"/>
                                        <p:tgtEl>
                                          <p:spTgt spid="14340"/>
                                        </p:tgtEl>
                                        <p:attrNameLst>
                                          <p:attrName>ppt_h</p:attrName>
                                        </p:attrNameLst>
                                      </p:cBhvr>
                                      <p:tavLst>
                                        <p:tav tm="0">
                                          <p:val>
                                            <p:fltVal val="0"/>
                                          </p:val>
                                        </p:tav>
                                        <p:tav tm="100000">
                                          <p:val>
                                            <p:strVal val="#ppt_h"/>
                                          </p:val>
                                        </p:tav>
                                      </p:tavLst>
                                    </p:anim>
                                    <p:animEffect transition="in" filter="fade">
                                      <p:cBhvr>
                                        <p:cTn id="9" dur="6250"/>
                                        <p:tgtEl>
                                          <p:spTgt spid="1434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nodeType="clickEffect">
                                  <p:stCondLst>
                                    <p:cond delay="0"/>
                                  </p:stCondLst>
                                  <p:childTnLst>
                                    <p:set>
                                      <p:cBhvr>
                                        <p:cTn id="13" dur="1" fill="hold">
                                          <p:stCondLst>
                                            <p:cond delay="0"/>
                                          </p:stCondLst>
                                        </p:cTn>
                                        <p:tgtEl>
                                          <p:spTgt spid="14339">
                                            <p:txEl>
                                              <p:pRg st="1" end="1"/>
                                            </p:txEl>
                                          </p:spTgt>
                                        </p:tgtEl>
                                        <p:attrNameLst>
                                          <p:attrName>style.visibility</p:attrName>
                                        </p:attrNameLst>
                                      </p:cBhvr>
                                      <p:to>
                                        <p:strVal val="visible"/>
                                      </p:to>
                                    </p:set>
                                    <p:animEffect transition="in" filter="wipe(down)">
                                      <p:cBhvr>
                                        <p:cTn id="14" dur="580">
                                          <p:stCondLst>
                                            <p:cond delay="0"/>
                                          </p:stCondLst>
                                        </p:cTn>
                                        <p:tgtEl>
                                          <p:spTgt spid="14339">
                                            <p:txEl>
                                              <p:pRg st="1" end="1"/>
                                            </p:txEl>
                                          </p:spTgt>
                                        </p:tgtEl>
                                      </p:cBhvr>
                                    </p:animEffect>
                                    <p:anim calcmode="lin" valueType="num">
                                      <p:cBhvr>
                                        <p:cTn id="15" dur="1822" tmFilter="0,0; 0.14,0.36; 0.43,0.73; 0.71,0.91; 1.0,1.0">
                                          <p:stCondLst>
                                            <p:cond delay="0"/>
                                          </p:stCondLst>
                                        </p:cTn>
                                        <p:tgtEl>
                                          <p:spTgt spid="14339">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339">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339">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339">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339">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14339">
                                            <p:txEl>
                                              <p:pRg st="1" end="1"/>
                                            </p:txEl>
                                          </p:spTgt>
                                        </p:tgtEl>
                                      </p:cBhvr>
                                      <p:to x="100000" y="60000"/>
                                    </p:animScale>
                                    <p:animScale>
                                      <p:cBhvr>
                                        <p:cTn id="21" dur="166" decel="50000">
                                          <p:stCondLst>
                                            <p:cond delay="676"/>
                                          </p:stCondLst>
                                        </p:cTn>
                                        <p:tgtEl>
                                          <p:spTgt spid="14339">
                                            <p:txEl>
                                              <p:pRg st="1" end="1"/>
                                            </p:txEl>
                                          </p:spTgt>
                                        </p:tgtEl>
                                      </p:cBhvr>
                                      <p:to x="100000" y="100000"/>
                                    </p:animScale>
                                    <p:animScale>
                                      <p:cBhvr>
                                        <p:cTn id="22" dur="26">
                                          <p:stCondLst>
                                            <p:cond delay="1312"/>
                                          </p:stCondLst>
                                        </p:cTn>
                                        <p:tgtEl>
                                          <p:spTgt spid="14339">
                                            <p:txEl>
                                              <p:pRg st="1" end="1"/>
                                            </p:txEl>
                                          </p:spTgt>
                                        </p:tgtEl>
                                      </p:cBhvr>
                                      <p:to x="100000" y="80000"/>
                                    </p:animScale>
                                    <p:animScale>
                                      <p:cBhvr>
                                        <p:cTn id="23" dur="166" decel="50000">
                                          <p:stCondLst>
                                            <p:cond delay="1338"/>
                                          </p:stCondLst>
                                        </p:cTn>
                                        <p:tgtEl>
                                          <p:spTgt spid="14339">
                                            <p:txEl>
                                              <p:pRg st="1" end="1"/>
                                            </p:txEl>
                                          </p:spTgt>
                                        </p:tgtEl>
                                      </p:cBhvr>
                                      <p:to x="100000" y="100000"/>
                                    </p:animScale>
                                    <p:animScale>
                                      <p:cBhvr>
                                        <p:cTn id="24" dur="26">
                                          <p:stCondLst>
                                            <p:cond delay="1642"/>
                                          </p:stCondLst>
                                        </p:cTn>
                                        <p:tgtEl>
                                          <p:spTgt spid="14339">
                                            <p:txEl>
                                              <p:pRg st="1" end="1"/>
                                            </p:txEl>
                                          </p:spTgt>
                                        </p:tgtEl>
                                      </p:cBhvr>
                                      <p:to x="100000" y="90000"/>
                                    </p:animScale>
                                    <p:animScale>
                                      <p:cBhvr>
                                        <p:cTn id="25" dur="166" decel="50000">
                                          <p:stCondLst>
                                            <p:cond delay="1668"/>
                                          </p:stCondLst>
                                        </p:cTn>
                                        <p:tgtEl>
                                          <p:spTgt spid="14339">
                                            <p:txEl>
                                              <p:pRg st="1" end="1"/>
                                            </p:txEl>
                                          </p:spTgt>
                                        </p:tgtEl>
                                      </p:cBhvr>
                                      <p:to x="100000" y="100000"/>
                                    </p:animScale>
                                    <p:animScale>
                                      <p:cBhvr>
                                        <p:cTn id="26" dur="26">
                                          <p:stCondLst>
                                            <p:cond delay="1808"/>
                                          </p:stCondLst>
                                        </p:cTn>
                                        <p:tgtEl>
                                          <p:spTgt spid="14339">
                                            <p:txEl>
                                              <p:pRg st="1" end="1"/>
                                            </p:txEl>
                                          </p:spTgt>
                                        </p:tgtEl>
                                      </p:cBhvr>
                                      <p:to x="100000" y="95000"/>
                                    </p:animScale>
                                    <p:animScale>
                                      <p:cBhvr>
                                        <p:cTn id="27" dur="166" decel="50000">
                                          <p:stCondLst>
                                            <p:cond delay="1834"/>
                                          </p:stCondLst>
                                        </p:cTn>
                                        <p:tgtEl>
                                          <p:spTgt spid="14339">
                                            <p:txEl>
                                              <p:pRg st="1" end="1"/>
                                            </p:txEl>
                                          </p:spTgt>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14339">
                                            <p:txEl>
                                              <p:pRg st="2" end="2"/>
                                            </p:txEl>
                                          </p:spTgt>
                                        </p:tgtEl>
                                        <p:attrNameLst>
                                          <p:attrName>style.visibility</p:attrName>
                                        </p:attrNameLst>
                                      </p:cBhvr>
                                      <p:to>
                                        <p:strVal val="visible"/>
                                      </p:to>
                                    </p:set>
                                    <p:animEffect transition="in" filter="wipe(down)">
                                      <p:cBhvr>
                                        <p:cTn id="32" dur="580">
                                          <p:stCondLst>
                                            <p:cond delay="0"/>
                                          </p:stCondLst>
                                        </p:cTn>
                                        <p:tgtEl>
                                          <p:spTgt spid="14339">
                                            <p:txEl>
                                              <p:pRg st="2" end="2"/>
                                            </p:txEl>
                                          </p:spTgt>
                                        </p:tgtEl>
                                      </p:cBhvr>
                                    </p:animEffect>
                                    <p:anim calcmode="lin" valueType="num">
                                      <p:cBhvr>
                                        <p:cTn id="33" dur="1822" tmFilter="0,0; 0.14,0.36; 0.43,0.73; 0.71,0.91; 1.0,1.0">
                                          <p:stCondLst>
                                            <p:cond delay="0"/>
                                          </p:stCondLst>
                                        </p:cTn>
                                        <p:tgtEl>
                                          <p:spTgt spid="14339">
                                            <p:txEl>
                                              <p:pRg st="2" end="2"/>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4339">
                                            <p:txEl>
                                              <p:pRg st="2" end="2"/>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4339">
                                            <p:txEl>
                                              <p:pRg st="2" end="2"/>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4339">
                                            <p:txEl>
                                              <p:pRg st="2" end="2"/>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4339">
                                            <p:txEl>
                                              <p:pRg st="2" end="2"/>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14339">
                                            <p:txEl>
                                              <p:pRg st="2" end="2"/>
                                            </p:txEl>
                                          </p:spTgt>
                                        </p:tgtEl>
                                      </p:cBhvr>
                                      <p:to x="100000" y="60000"/>
                                    </p:animScale>
                                    <p:animScale>
                                      <p:cBhvr>
                                        <p:cTn id="39" dur="166" decel="50000">
                                          <p:stCondLst>
                                            <p:cond delay="676"/>
                                          </p:stCondLst>
                                        </p:cTn>
                                        <p:tgtEl>
                                          <p:spTgt spid="14339">
                                            <p:txEl>
                                              <p:pRg st="2" end="2"/>
                                            </p:txEl>
                                          </p:spTgt>
                                        </p:tgtEl>
                                      </p:cBhvr>
                                      <p:to x="100000" y="100000"/>
                                    </p:animScale>
                                    <p:animScale>
                                      <p:cBhvr>
                                        <p:cTn id="40" dur="26">
                                          <p:stCondLst>
                                            <p:cond delay="1312"/>
                                          </p:stCondLst>
                                        </p:cTn>
                                        <p:tgtEl>
                                          <p:spTgt spid="14339">
                                            <p:txEl>
                                              <p:pRg st="2" end="2"/>
                                            </p:txEl>
                                          </p:spTgt>
                                        </p:tgtEl>
                                      </p:cBhvr>
                                      <p:to x="100000" y="80000"/>
                                    </p:animScale>
                                    <p:animScale>
                                      <p:cBhvr>
                                        <p:cTn id="41" dur="166" decel="50000">
                                          <p:stCondLst>
                                            <p:cond delay="1338"/>
                                          </p:stCondLst>
                                        </p:cTn>
                                        <p:tgtEl>
                                          <p:spTgt spid="14339">
                                            <p:txEl>
                                              <p:pRg st="2" end="2"/>
                                            </p:txEl>
                                          </p:spTgt>
                                        </p:tgtEl>
                                      </p:cBhvr>
                                      <p:to x="100000" y="100000"/>
                                    </p:animScale>
                                    <p:animScale>
                                      <p:cBhvr>
                                        <p:cTn id="42" dur="26">
                                          <p:stCondLst>
                                            <p:cond delay="1642"/>
                                          </p:stCondLst>
                                        </p:cTn>
                                        <p:tgtEl>
                                          <p:spTgt spid="14339">
                                            <p:txEl>
                                              <p:pRg st="2" end="2"/>
                                            </p:txEl>
                                          </p:spTgt>
                                        </p:tgtEl>
                                      </p:cBhvr>
                                      <p:to x="100000" y="90000"/>
                                    </p:animScale>
                                    <p:animScale>
                                      <p:cBhvr>
                                        <p:cTn id="43" dur="166" decel="50000">
                                          <p:stCondLst>
                                            <p:cond delay="1668"/>
                                          </p:stCondLst>
                                        </p:cTn>
                                        <p:tgtEl>
                                          <p:spTgt spid="14339">
                                            <p:txEl>
                                              <p:pRg st="2" end="2"/>
                                            </p:txEl>
                                          </p:spTgt>
                                        </p:tgtEl>
                                      </p:cBhvr>
                                      <p:to x="100000" y="100000"/>
                                    </p:animScale>
                                    <p:animScale>
                                      <p:cBhvr>
                                        <p:cTn id="44" dur="26">
                                          <p:stCondLst>
                                            <p:cond delay="1808"/>
                                          </p:stCondLst>
                                        </p:cTn>
                                        <p:tgtEl>
                                          <p:spTgt spid="14339">
                                            <p:txEl>
                                              <p:pRg st="2" end="2"/>
                                            </p:txEl>
                                          </p:spTgt>
                                        </p:tgtEl>
                                      </p:cBhvr>
                                      <p:to x="100000" y="95000"/>
                                    </p:animScale>
                                    <p:animScale>
                                      <p:cBhvr>
                                        <p:cTn id="45" dur="166" decel="50000">
                                          <p:stCondLst>
                                            <p:cond delay="1834"/>
                                          </p:stCondLst>
                                        </p:cTn>
                                        <p:tgtEl>
                                          <p:spTgt spid="14339">
                                            <p:txEl>
                                              <p:pRg st="2" end="2"/>
                                            </p:txEl>
                                          </p:spTgt>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nodeType="clickEffect">
                                  <p:stCondLst>
                                    <p:cond delay="0"/>
                                  </p:stCondLst>
                                  <p:childTnLst>
                                    <p:set>
                                      <p:cBhvr>
                                        <p:cTn id="49" dur="1" fill="hold">
                                          <p:stCondLst>
                                            <p:cond delay="0"/>
                                          </p:stCondLst>
                                        </p:cTn>
                                        <p:tgtEl>
                                          <p:spTgt spid="14339">
                                            <p:txEl>
                                              <p:pRg st="3" end="3"/>
                                            </p:txEl>
                                          </p:spTgt>
                                        </p:tgtEl>
                                        <p:attrNameLst>
                                          <p:attrName>style.visibility</p:attrName>
                                        </p:attrNameLst>
                                      </p:cBhvr>
                                      <p:to>
                                        <p:strVal val="visible"/>
                                      </p:to>
                                    </p:set>
                                    <p:animEffect transition="in" filter="wipe(down)">
                                      <p:cBhvr>
                                        <p:cTn id="50" dur="580">
                                          <p:stCondLst>
                                            <p:cond delay="0"/>
                                          </p:stCondLst>
                                        </p:cTn>
                                        <p:tgtEl>
                                          <p:spTgt spid="14339">
                                            <p:txEl>
                                              <p:pRg st="3" end="3"/>
                                            </p:txEl>
                                          </p:spTgt>
                                        </p:tgtEl>
                                      </p:cBhvr>
                                    </p:animEffect>
                                    <p:anim calcmode="lin" valueType="num">
                                      <p:cBhvr>
                                        <p:cTn id="51" dur="1822" tmFilter="0,0; 0.14,0.36; 0.43,0.73; 0.71,0.91; 1.0,1.0">
                                          <p:stCondLst>
                                            <p:cond delay="0"/>
                                          </p:stCondLst>
                                        </p:cTn>
                                        <p:tgtEl>
                                          <p:spTgt spid="14339">
                                            <p:txEl>
                                              <p:pRg st="3" end="3"/>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4339">
                                            <p:txEl>
                                              <p:pRg st="3" end="3"/>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4339">
                                            <p:txEl>
                                              <p:pRg st="3" end="3"/>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4339">
                                            <p:txEl>
                                              <p:pRg st="3" end="3"/>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4339">
                                            <p:txEl>
                                              <p:pRg st="3" end="3"/>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14339">
                                            <p:txEl>
                                              <p:pRg st="3" end="3"/>
                                            </p:txEl>
                                          </p:spTgt>
                                        </p:tgtEl>
                                      </p:cBhvr>
                                      <p:to x="100000" y="60000"/>
                                    </p:animScale>
                                    <p:animScale>
                                      <p:cBhvr>
                                        <p:cTn id="57" dur="166" decel="50000">
                                          <p:stCondLst>
                                            <p:cond delay="676"/>
                                          </p:stCondLst>
                                        </p:cTn>
                                        <p:tgtEl>
                                          <p:spTgt spid="14339">
                                            <p:txEl>
                                              <p:pRg st="3" end="3"/>
                                            </p:txEl>
                                          </p:spTgt>
                                        </p:tgtEl>
                                      </p:cBhvr>
                                      <p:to x="100000" y="100000"/>
                                    </p:animScale>
                                    <p:animScale>
                                      <p:cBhvr>
                                        <p:cTn id="58" dur="26">
                                          <p:stCondLst>
                                            <p:cond delay="1312"/>
                                          </p:stCondLst>
                                        </p:cTn>
                                        <p:tgtEl>
                                          <p:spTgt spid="14339">
                                            <p:txEl>
                                              <p:pRg st="3" end="3"/>
                                            </p:txEl>
                                          </p:spTgt>
                                        </p:tgtEl>
                                      </p:cBhvr>
                                      <p:to x="100000" y="80000"/>
                                    </p:animScale>
                                    <p:animScale>
                                      <p:cBhvr>
                                        <p:cTn id="59" dur="166" decel="50000">
                                          <p:stCondLst>
                                            <p:cond delay="1338"/>
                                          </p:stCondLst>
                                        </p:cTn>
                                        <p:tgtEl>
                                          <p:spTgt spid="14339">
                                            <p:txEl>
                                              <p:pRg st="3" end="3"/>
                                            </p:txEl>
                                          </p:spTgt>
                                        </p:tgtEl>
                                      </p:cBhvr>
                                      <p:to x="100000" y="100000"/>
                                    </p:animScale>
                                    <p:animScale>
                                      <p:cBhvr>
                                        <p:cTn id="60" dur="26">
                                          <p:stCondLst>
                                            <p:cond delay="1642"/>
                                          </p:stCondLst>
                                        </p:cTn>
                                        <p:tgtEl>
                                          <p:spTgt spid="14339">
                                            <p:txEl>
                                              <p:pRg st="3" end="3"/>
                                            </p:txEl>
                                          </p:spTgt>
                                        </p:tgtEl>
                                      </p:cBhvr>
                                      <p:to x="100000" y="90000"/>
                                    </p:animScale>
                                    <p:animScale>
                                      <p:cBhvr>
                                        <p:cTn id="61" dur="166" decel="50000">
                                          <p:stCondLst>
                                            <p:cond delay="1668"/>
                                          </p:stCondLst>
                                        </p:cTn>
                                        <p:tgtEl>
                                          <p:spTgt spid="14339">
                                            <p:txEl>
                                              <p:pRg st="3" end="3"/>
                                            </p:txEl>
                                          </p:spTgt>
                                        </p:tgtEl>
                                      </p:cBhvr>
                                      <p:to x="100000" y="100000"/>
                                    </p:animScale>
                                    <p:animScale>
                                      <p:cBhvr>
                                        <p:cTn id="62" dur="26">
                                          <p:stCondLst>
                                            <p:cond delay="1808"/>
                                          </p:stCondLst>
                                        </p:cTn>
                                        <p:tgtEl>
                                          <p:spTgt spid="14339">
                                            <p:txEl>
                                              <p:pRg st="3" end="3"/>
                                            </p:txEl>
                                          </p:spTgt>
                                        </p:tgtEl>
                                      </p:cBhvr>
                                      <p:to x="100000" y="95000"/>
                                    </p:animScale>
                                    <p:animScale>
                                      <p:cBhvr>
                                        <p:cTn id="63" dur="166" decel="50000">
                                          <p:stCondLst>
                                            <p:cond delay="1834"/>
                                          </p:stCondLst>
                                        </p:cTn>
                                        <p:tgtEl>
                                          <p:spTgt spid="14339">
                                            <p:txEl>
                                              <p:pRg st="3" end="3"/>
                                            </p:txEl>
                                          </p:spTgt>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14339">
                                            <p:txEl>
                                              <p:pRg st="4" end="4"/>
                                            </p:txEl>
                                          </p:spTgt>
                                        </p:tgtEl>
                                        <p:attrNameLst>
                                          <p:attrName>style.visibility</p:attrName>
                                        </p:attrNameLst>
                                      </p:cBhvr>
                                      <p:to>
                                        <p:strVal val="visible"/>
                                      </p:to>
                                    </p:set>
                                    <p:animEffect transition="in" filter="wipe(down)">
                                      <p:cBhvr>
                                        <p:cTn id="68" dur="580">
                                          <p:stCondLst>
                                            <p:cond delay="0"/>
                                          </p:stCondLst>
                                        </p:cTn>
                                        <p:tgtEl>
                                          <p:spTgt spid="14339">
                                            <p:txEl>
                                              <p:pRg st="4" end="4"/>
                                            </p:txEl>
                                          </p:spTgt>
                                        </p:tgtEl>
                                      </p:cBhvr>
                                    </p:animEffect>
                                    <p:anim calcmode="lin" valueType="num">
                                      <p:cBhvr>
                                        <p:cTn id="69" dur="1822" tmFilter="0,0; 0.14,0.36; 0.43,0.73; 0.71,0.91; 1.0,1.0">
                                          <p:stCondLst>
                                            <p:cond delay="0"/>
                                          </p:stCondLst>
                                        </p:cTn>
                                        <p:tgtEl>
                                          <p:spTgt spid="14339">
                                            <p:txEl>
                                              <p:pRg st="4" end="4"/>
                                            </p:txEl>
                                          </p:spTgt>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4339">
                                            <p:txEl>
                                              <p:pRg st="4" end="4"/>
                                            </p:txEl>
                                          </p:spTgt>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4339">
                                            <p:txEl>
                                              <p:pRg st="4" end="4"/>
                                            </p:txEl>
                                          </p:spTgt>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4339">
                                            <p:txEl>
                                              <p:pRg st="4" end="4"/>
                                            </p:txEl>
                                          </p:spTgt>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4339">
                                            <p:txEl>
                                              <p:pRg st="4" end="4"/>
                                            </p:txEl>
                                          </p:spTgt>
                                        </p:tgtEl>
                                        <p:attrNameLst>
                                          <p:attrName>ppt_y</p:attrName>
                                        </p:attrNameLst>
                                      </p:cBhvr>
                                      <p:tavLst>
                                        <p:tav tm="0" fmla="#ppt_y-sin(pi*$)/81">
                                          <p:val>
                                            <p:fltVal val="0"/>
                                          </p:val>
                                        </p:tav>
                                        <p:tav tm="100000">
                                          <p:val>
                                            <p:fltVal val="1"/>
                                          </p:val>
                                        </p:tav>
                                      </p:tavLst>
                                    </p:anim>
                                    <p:animScale>
                                      <p:cBhvr>
                                        <p:cTn id="74" dur="26">
                                          <p:stCondLst>
                                            <p:cond delay="650"/>
                                          </p:stCondLst>
                                        </p:cTn>
                                        <p:tgtEl>
                                          <p:spTgt spid="14339">
                                            <p:txEl>
                                              <p:pRg st="4" end="4"/>
                                            </p:txEl>
                                          </p:spTgt>
                                        </p:tgtEl>
                                      </p:cBhvr>
                                      <p:to x="100000" y="60000"/>
                                    </p:animScale>
                                    <p:animScale>
                                      <p:cBhvr>
                                        <p:cTn id="75" dur="166" decel="50000">
                                          <p:stCondLst>
                                            <p:cond delay="676"/>
                                          </p:stCondLst>
                                        </p:cTn>
                                        <p:tgtEl>
                                          <p:spTgt spid="14339">
                                            <p:txEl>
                                              <p:pRg st="4" end="4"/>
                                            </p:txEl>
                                          </p:spTgt>
                                        </p:tgtEl>
                                      </p:cBhvr>
                                      <p:to x="100000" y="100000"/>
                                    </p:animScale>
                                    <p:animScale>
                                      <p:cBhvr>
                                        <p:cTn id="76" dur="26">
                                          <p:stCondLst>
                                            <p:cond delay="1312"/>
                                          </p:stCondLst>
                                        </p:cTn>
                                        <p:tgtEl>
                                          <p:spTgt spid="14339">
                                            <p:txEl>
                                              <p:pRg st="4" end="4"/>
                                            </p:txEl>
                                          </p:spTgt>
                                        </p:tgtEl>
                                      </p:cBhvr>
                                      <p:to x="100000" y="80000"/>
                                    </p:animScale>
                                    <p:animScale>
                                      <p:cBhvr>
                                        <p:cTn id="77" dur="166" decel="50000">
                                          <p:stCondLst>
                                            <p:cond delay="1338"/>
                                          </p:stCondLst>
                                        </p:cTn>
                                        <p:tgtEl>
                                          <p:spTgt spid="14339">
                                            <p:txEl>
                                              <p:pRg st="4" end="4"/>
                                            </p:txEl>
                                          </p:spTgt>
                                        </p:tgtEl>
                                      </p:cBhvr>
                                      <p:to x="100000" y="100000"/>
                                    </p:animScale>
                                    <p:animScale>
                                      <p:cBhvr>
                                        <p:cTn id="78" dur="26">
                                          <p:stCondLst>
                                            <p:cond delay="1642"/>
                                          </p:stCondLst>
                                        </p:cTn>
                                        <p:tgtEl>
                                          <p:spTgt spid="14339">
                                            <p:txEl>
                                              <p:pRg st="4" end="4"/>
                                            </p:txEl>
                                          </p:spTgt>
                                        </p:tgtEl>
                                      </p:cBhvr>
                                      <p:to x="100000" y="90000"/>
                                    </p:animScale>
                                    <p:animScale>
                                      <p:cBhvr>
                                        <p:cTn id="79" dur="166" decel="50000">
                                          <p:stCondLst>
                                            <p:cond delay="1668"/>
                                          </p:stCondLst>
                                        </p:cTn>
                                        <p:tgtEl>
                                          <p:spTgt spid="14339">
                                            <p:txEl>
                                              <p:pRg st="4" end="4"/>
                                            </p:txEl>
                                          </p:spTgt>
                                        </p:tgtEl>
                                      </p:cBhvr>
                                      <p:to x="100000" y="100000"/>
                                    </p:animScale>
                                    <p:animScale>
                                      <p:cBhvr>
                                        <p:cTn id="80" dur="26">
                                          <p:stCondLst>
                                            <p:cond delay="1808"/>
                                          </p:stCondLst>
                                        </p:cTn>
                                        <p:tgtEl>
                                          <p:spTgt spid="14339">
                                            <p:txEl>
                                              <p:pRg st="4" end="4"/>
                                            </p:txEl>
                                          </p:spTgt>
                                        </p:tgtEl>
                                      </p:cBhvr>
                                      <p:to x="100000" y="95000"/>
                                    </p:animScale>
                                    <p:animScale>
                                      <p:cBhvr>
                                        <p:cTn id="81" dur="166" decel="50000">
                                          <p:stCondLst>
                                            <p:cond delay="1834"/>
                                          </p:stCondLst>
                                        </p:cTn>
                                        <p:tgtEl>
                                          <p:spTgt spid="14339">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id-ID" sz="3500" smtClean="0"/>
              <a:t>BREAST RELATED PROBLEMS</a:t>
            </a:r>
          </a:p>
        </p:txBody>
      </p:sp>
      <p:sp>
        <p:nvSpPr>
          <p:cNvPr id="15363" name="Rectangle 3"/>
          <p:cNvSpPr>
            <a:spLocks noGrp="1" noChangeArrowheads="1"/>
          </p:cNvSpPr>
          <p:nvPr>
            <p:ph type="body" idx="1"/>
          </p:nvPr>
        </p:nvSpPr>
        <p:spPr>
          <a:xfrm>
            <a:off x="457200" y="1447800"/>
            <a:ext cx="4724400" cy="4683125"/>
          </a:xfrm>
        </p:spPr>
        <p:txBody>
          <a:bodyPr/>
          <a:lstStyle/>
          <a:p>
            <a:pPr eaLnBrk="1" hangingPunct="1">
              <a:lnSpc>
                <a:spcPct val="80000"/>
              </a:lnSpc>
            </a:pPr>
            <a:endParaRPr lang="en-US" altLang="id-ID" sz="2400" smtClean="0"/>
          </a:p>
          <a:p>
            <a:pPr eaLnBrk="1" hangingPunct="1">
              <a:lnSpc>
                <a:spcPct val="80000"/>
              </a:lnSpc>
            </a:pPr>
            <a:r>
              <a:rPr lang="en-US" altLang="id-ID" sz="2000" smtClean="0"/>
              <a:t>Of the above-mentioned symptoms there are some that most women are not aware of that are actually symptoms of breast cancer. They are:</a:t>
            </a:r>
          </a:p>
          <a:p>
            <a:pPr eaLnBrk="1" hangingPunct="1">
              <a:lnSpc>
                <a:spcPct val="80000"/>
              </a:lnSpc>
            </a:pPr>
            <a:r>
              <a:rPr lang="en-US" altLang="id-ID" sz="2000" smtClean="0"/>
              <a:t>An itchy breast</a:t>
            </a:r>
          </a:p>
          <a:p>
            <a:pPr eaLnBrk="1" hangingPunct="1">
              <a:lnSpc>
                <a:spcPct val="80000"/>
              </a:lnSpc>
            </a:pPr>
            <a:r>
              <a:rPr lang="en-US" altLang="id-ID" sz="2000" smtClean="0"/>
              <a:t>A breast that constantly feels warm or hot to the touch - This is a symptom of the rare and dangerous breast cancer known as inflammatory breast cancer.</a:t>
            </a:r>
          </a:p>
          <a:p>
            <a:pPr eaLnBrk="1" hangingPunct="1">
              <a:lnSpc>
                <a:spcPct val="80000"/>
              </a:lnSpc>
            </a:pPr>
            <a:r>
              <a:rPr lang="en-US" altLang="id-ID" sz="2000" smtClean="0"/>
              <a:t>A flat or an inverted nipple - Sometimes individuals have an inverted nipple from birth, this does not count as a symptom.</a:t>
            </a:r>
          </a:p>
        </p:txBody>
      </p:sp>
      <p:pic>
        <p:nvPicPr>
          <p:cNvPr id="15364" name="Picture 6" descr="http://t0.gstatic.com/images?q=tbn:ANd9GcT5ts8_otCELSw9zw2_9CbST32zqp8yamKAd3IqdSI4bb1s0fL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438400"/>
            <a:ext cx="3541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2000"/>
                                        <p:tgtEl>
                                          <p:spTgt spid="15364"/>
                                        </p:tgtEl>
                                      </p:cBhvr>
                                    </p:animEffect>
                                    <p:anim calcmode="lin" valueType="num">
                                      <p:cBhvr>
                                        <p:cTn id="8" dur="2000" fill="hold"/>
                                        <p:tgtEl>
                                          <p:spTgt spid="15364"/>
                                        </p:tgtEl>
                                        <p:attrNameLst>
                                          <p:attrName>ppt_w</p:attrName>
                                        </p:attrNameLst>
                                      </p:cBhvr>
                                      <p:tavLst>
                                        <p:tav tm="0" fmla="#ppt_w*sin(2.5*pi*$)">
                                          <p:val>
                                            <p:fltVal val="0"/>
                                          </p:val>
                                        </p:tav>
                                        <p:tav tm="100000">
                                          <p:val>
                                            <p:fltVal val="1"/>
                                          </p:val>
                                        </p:tav>
                                      </p:tavLst>
                                    </p:anim>
                                    <p:anim calcmode="lin" valueType="num">
                                      <p:cBhvr>
                                        <p:cTn id="9" dur="2000" fill="hold"/>
                                        <p:tgtEl>
                                          <p:spTgt spid="1536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nodeType="clickEffect">
                                  <p:stCondLst>
                                    <p:cond delay="0"/>
                                  </p:stCondLst>
                                  <p:childTnLst>
                                    <p:set>
                                      <p:cBhvr>
                                        <p:cTn id="13" dur="1" fill="hold">
                                          <p:stCondLst>
                                            <p:cond delay="0"/>
                                          </p:stCondLst>
                                        </p:cTn>
                                        <p:tgtEl>
                                          <p:spTgt spid="15364"/>
                                        </p:tgtEl>
                                        <p:attrNameLst>
                                          <p:attrName>style.visibility</p:attrName>
                                        </p:attrNameLst>
                                      </p:cBhvr>
                                      <p:to>
                                        <p:strVal val="visible"/>
                                      </p:to>
                                    </p:set>
                                    <p:animEffect transition="in" filter="wipe(down)">
                                      <p:cBhvr>
                                        <p:cTn id="14" dur="580">
                                          <p:stCondLst>
                                            <p:cond delay="0"/>
                                          </p:stCondLst>
                                        </p:cTn>
                                        <p:tgtEl>
                                          <p:spTgt spid="15364"/>
                                        </p:tgtEl>
                                      </p:cBhvr>
                                    </p:animEffect>
                                    <p:anim calcmode="lin" valueType="num">
                                      <p:cBhvr>
                                        <p:cTn id="15" dur="1822" tmFilter="0,0; 0.14,0.36; 0.43,0.73; 0.71,0.91; 1.0,1.0">
                                          <p:stCondLst>
                                            <p:cond delay="0"/>
                                          </p:stCondLst>
                                        </p:cTn>
                                        <p:tgtEl>
                                          <p:spTgt spid="1536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36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36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36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364"/>
                                        </p:tgtEl>
                                        <p:attrNameLst>
                                          <p:attrName>ppt_y</p:attrName>
                                        </p:attrNameLst>
                                      </p:cBhvr>
                                      <p:tavLst>
                                        <p:tav tm="0" fmla="#ppt_y-sin(pi*$)/81">
                                          <p:val>
                                            <p:fltVal val="0"/>
                                          </p:val>
                                        </p:tav>
                                        <p:tav tm="100000">
                                          <p:val>
                                            <p:fltVal val="1"/>
                                          </p:val>
                                        </p:tav>
                                      </p:tavLst>
                                    </p:anim>
                                    <p:animScale>
                                      <p:cBhvr>
                                        <p:cTn id="20" dur="26">
                                          <p:stCondLst>
                                            <p:cond delay="650"/>
                                          </p:stCondLst>
                                        </p:cTn>
                                        <p:tgtEl>
                                          <p:spTgt spid="15364"/>
                                        </p:tgtEl>
                                      </p:cBhvr>
                                      <p:to x="100000" y="60000"/>
                                    </p:animScale>
                                    <p:animScale>
                                      <p:cBhvr>
                                        <p:cTn id="21" dur="166" decel="50000">
                                          <p:stCondLst>
                                            <p:cond delay="676"/>
                                          </p:stCondLst>
                                        </p:cTn>
                                        <p:tgtEl>
                                          <p:spTgt spid="15364"/>
                                        </p:tgtEl>
                                      </p:cBhvr>
                                      <p:to x="100000" y="100000"/>
                                    </p:animScale>
                                    <p:animScale>
                                      <p:cBhvr>
                                        <p:cTn id="22" dur="26">
                                          <p:stCondLst>
                                            <p:cond delay="1312"/>
                                          </p:stCondLst>
                                        </p:cTn>
                                        <p:tgtEl>
                                          <p:spTgt spid="15364"/>
                                        </p:tgtEl>
                                      </p:cBhvr>
                                      <p:to x="100000" y="80000"/>
                                    </p:animScale>
                                    <p:animScale>
                                      <p:cBhvr>
                                        <p:cTn id="23" dur="166" decel="50000">
                                          <p:stCondLst>
                                            <p:cond delay="1338"/>
                                          </p:stCondLst>
                                        </p:cTn>
                                        <p:tgtEl>
                                          <p:spTgt spid="15364"/>
                                        </p:tgtEl>
                                      </p:cBhvr>
                                      <p:to x="100000" y="100000"/>
                                    </p:animScale>
                                    <p:animScale>
                                      <p:cBhvr>
                                        <p:cTn id="24" dur="26">
                                          <p:stCondLst>
                                            <p:cond delay="1642"/>
                                          </p:stCondLst>
                                        </p:cTn>
                                        <p:tgtEl>
                                          <p:spTgt spid="15364"/>
                                        </p:tgtEl>
                                      </p:cBhvr>
                                      <p:to x="100000" y="90000"/>
                                    </p:animScale>
                                    <p:animScale>
                                      <p:cBhvr>
                                        <p:cTn id="25" dur="166" decel="50000">
                                          <p:stCondLst>
                                            <p:cond delay="1668"/>
                                          </p:stCondLst>
                                        </p:cTn>
                                        <p:tgtEl>
                                          <p:spTgt spid="15364"/>
                                        </p:tgtEl>
                                      </p:cBhvr>
                                      <p:to x="100000" y="100000"/>
                                    </p:animScale>
                                    <p:animScale>
                                      <p:cBhvr>
                                        <p:cTn id="26" dur="26">
                                          <p:stCondLst>
                                            <p:cond delay="1808"/>
                                          </p:stCondLst>
                                        </p:cTn>
                                        <p:tgtEl>
                                          <p:spTgt spid="15364"/>
                                        </p:tgtEl>
                                      </p:cBhvr>
                                      <p:to x="100000" y="95000"/>
                                    </p:animScale>
                                    <p:animScale>
                                      <p:cBhvr>
                                        <p:cTn id="27" dur="166" decel="50000">
                                          <p:stCondLst>
                                            <p:cond delay="1834"/>
                                          </p:stCondLst>
                                        </p:cTn>
                                        <p:tgtEl>
                                          <p:spTgt spid="15364"/>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15363">
                                            <p:txEl>
                                              <p:pRg st="1" end="1"/>
                                            </p:txEl>
                                          </p:spTgt>
                                        </p:tgtEl>
                                        <p:attrNameLst>
                                          <p:attrName>style.visibility</p:attrName>
                                        </p:attrNameLst>
                                      </p:cBhvr>
                                      <p:to>
                                        <p:strVal val="visible"/>
                                      </p:to>
                                    </p:set>
                                    <p:animEffect transition="in" filter="wipe(down)">
                                      <p:cBhvr>
                                        <p:cTn id="32" dur="580">
                                          <p:stCondLst>
                                            <p:cond delay="0"/>
                                          </p:stCondLst>
                                        </p:cTn>
                                        <p:tgtEl>
                                          <p:spTgt spid="15363">
                                            <p:txEl>
                                              <p:pRg st="1" end="1"/>
                                            </p:txEl>
                                          </p:spTgt>
                                        </p:tgtEl>
                                      </p:cBhvr>
                                    </p:animEffect>
                                    <p:anim calcmode="lin" valueType="num">
                                      <p:cBhvr>
                                        <p:cTn id="33" dur="1822" tmFilter="0,0; 0.14,0.36; 0.43,0.73; 0.71,0.91; 1.0,1.0">
                                          <p:stCondLst>
                                            <p:cond delay="0"/>
                                          </p:stCondLst>
                                        </p:cTn>
                                        <p:tgtEl>
                                          <p:spTgt spid="1536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36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36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36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36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15363">
                                            <p:txEl>
                                              <p:pRg st="1" end="1"/>
                                            </p:txEl>
                                          </p:spTgt>
                                        </p:tgtEl>
                                      </p:cBhvr>
                                      <p:to x="100000" y="60000"/>
                                    </p:animScale>
                                    <p:animScale>
                                      <p:cBhvr>
                                        <p:cTn id="39" dur="166" decel="50000">
                                          <p:stCondLst>
                                            <p:cond delay="676"/>
                                          </p:stCondLst>
                                        </p:cTn>
                                        <p:tgtEl>
                                          <p:spTgt spid="15363">
                                            <p:txEl>
                                              <p:pRg st="1" end="1"/>
                                            </p:txEl>
                                          </p:spTgt>
                                        </p:tgtEl>
                                      </p:cBhvr>
                                      <p:to x="100000" y="100000"/>
                                    </p:animScale>
                                    <p:animScale>
                                      <p:cBhvr>
                                        <p:cTn id="40" dur="26">
                                          <p:stCondLst>
                                            <p:cond delay="1312"/>
                                          </p:stCondLst>
                                        </p:cTn>
                                        <p:tgtEl>
                                          <p:spTgt spid="15363">
                                            <p:txEl>
                                              <p:pRg st="1" end="1"/>
                                            </p:txEl>
                                          </p:spTgt>
                                        </p:tgtEl>
                                      </p:cBhvr>
                                      <p:to x="100000" y="80000"/>
                                    </p:animScale>
                                    <p:animScale>
                                      <p:cBhvr>
                                        <p:cTn id="41" dur="166" decel="50000">
                                          <p:stCondLst>
                                            <p:cond delay="1338"/>
                                          </p:stCondLst>
                                        </p:cTn>
                                        <p:tgtEl>
                                          <p:spTgt spid="15363">
                                            <p:txEl>
                                              <p:pRg st="1" end="1"/>
                                            </p:txEl>
                                          </p:spTgt>
                                        </p:tgtEl>
                                      </p:cBhvr>
                                      <p:to x="100000" y="100000"/>
                                    </p:animScale>
                                    <p:animScale>
                                      <p:cBhvr>
                                        <p:cTn id="42" dur="26">
                                          <p:stCondLst>
                                            <p:cond delay="1642"/>
                                          </p:stCondLst>
                                        </p:cTn>
                                        <p:tgtEl>
                                          <p:spTgt spid="15363">
                                            <p:txEl>
                                              <p:pRg st="1" end="1"/>
                                            </p:txEl>
                                          </p:spTgt>
                                        </p:tgtEl>
                                      </p:cBhvr>
                                      <p:to x="100000" y="90000"/>
                                    </p:animScale>
                                    <p:animScale>
                                      <p:cBhvr>
                                        <p:cTn id="43" dur="166" decel="50000">
                                          <p:stCondLst>
                                            <p:cond delay="1668"/>
                                          </p:stCondLst>
                                        </p:cTn>
                                        <p:tgtEl>
                                          <p:spTgt spid="15363">
                                            <p:txEl>
                                              <p:pRg st="1" end="1"/>
                                            </p:txEl>
                                          </p:spTgt>
                                        </p:tgtEl>
                                      </p:cBhvr>
                                      <p:to x="100000" y="100000"/>
                                    </p:animScale>
                                    <p:animScale>
                                      <p:cBhvr>
                                        <p:cTn id="44" dur="26">
                                          <p:stCondLst>
                                            <p:cond delay="1808"/>
                                          </p:stCondLst>
                                        </p:cTn>
                                        <p:tgtEl>
                                          <p:spTgt spid="15363">
                                            <p:txEl>
                                              <p:pRg st="1" end="1"/>
                                            </p:txEl>
                                          </p:spTgt>
                                        </p:tgtEl>
                                      </p:cBhvr>
                                      <p:to x="100000" y="95000"/>
                                    </p:animScale>
                                    <p:animScale>
                                      <p:cBhvr>
                                        <p:cTn id="45" dur="166" decel="50000">
                                          <p:stCondLst>
                                            <p:cond delay="1834"/>
                                          </p:stCondLst>
                                        </p:cTn>
                                        <p:tgtEl>
                                          <p:spTgt spid="15363">
                                            <p:txEl>
                                              <p:pRg st="1" end="1"/>
                                            </p:txEl>
                                          </p:spTgt>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15363">
                                            <p:txEl>
                                              <p:pRg st="2" end="2"/>
                                            </p:txEl>
                                          </p:spTgt>
                                        </p:tgtEl>
                                        <p:attrNameLst>
                                          <p:attrName>style.visibility</p:attrName>
                                        </p:attrNameLst>
                                      </p:cBhvr>
                                      <p:to>
                                        <p:strVal val="visible"/>
                                      </p:to>
                                    </p:set>
                                    <p:animEffect transition="in" filter="wipe(down)">
                                      <p:cBhvr>
                                        <p:cTn id="48" dur="580">
                                          <p:stCondLst>
                                            <p:cond delay="0"/>
                                          </p:stCondLst>
                                        </p:cTn>
                                        <p:tgtEl>
                                          <p:spTgt spid="15363">
                                            <p:txEl>
                                              <p:pRg st="2" end="2"/>
                                            </p:txEl>
                                          </p:spTgt>
                                        </p:tgtEl>
                                      </p:cBhvr>
                                    </p:animEffect>
                                    <p:anim calcmode="lin" valueType="num">
                                      <p:cBhvr>
                                        <p:cTn id="49" dur="1822" tmFilter="0,0; 0.14,0.36; 0.43,0.73; 0.71,0.91; 1.0,1.0">
                                          <p:stCondLst>
                                            <p:cond delay="0"/>
                                          </p:stCondLst>
                                        </p:cTn>
                                        <p:tgtEl>
                                          <p:spTgt spid="15363">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5363">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5363">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5363">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5363">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15363">
                                            <p:txEl>
                                              <p:pRg st="2" end="2"/>
                                            </p:txEl>
                                          </p:spTgt>
                                        </p:tgtEl>
                                      </p:cBhvr>
                                      <p:to x="100000" y="60000"/>
                                    </p:animScale>
                                    <p:animScale>
                                      <p:cBhvr>
                                        <p:cTn id="55" dur="166" decel="50000">
                                          <p:stCondLst>
                                            <p:cond delay="676"/>
                                          </p:stCondLst>
                                        </p:cTn>
                                        <p:tgtEl>
                                          <p:spTgt spid="15363">
                                            <p:txEl>
                                              <p:pRg st="2" end="2"/>
                                            </p:txEl>
                                          </p:spTgt>
                                        </p:tgtEl>
                                      </p:cBhvr>
                                      <p:to x="100000" y="100000"/>
                                    </p:animScale>
                                    <p:animScale>
                                      <p:cBhvr>
                                        <p:cTn id="56" dur="26">
                                          <p:stCondLst>
                                            <p:cond delay="1312"/>
                                          </p:stCondLst>
                                        </p:cTn>
                                        <p:tgtEl>
                                          <p:spTgt spid="15363">
                                            <p:txEl>
                                              <p:pRg st="2" end="2"/>
                                            </p:txEl>
                                          </p:spTgt>
                                        </p:tgtEl>
                                      </p:cBhvr>
                                      <p:to x="100000" y="80000"/>
                                    </p:animScale>
                                    <p:animScale>
                                      <p:cBhvr>
                                        <p:cTn id="57" dur="166" decel="50000">
                                          <p:stCondLst>
                                            <p:cond delay="1338"/>
                                          </p:stCondLst>
                                        </p:cTn>
                                        <p:tgtEl>
                                          <p:spTgt spid="15363">
                                            <p:txEl>
                                              <p:pRg st="2" end="2"/>
                                            </p:txEl>
                                          </p:spTgt>
                                        </p:tgtEl>
                                      </p:cBhvr>
                                      <p:to x="100000" y="100000"/>
                                    </p:animScale>
                                    <p:animScale>
                                      <p:cBhvr>
                                        <p:cTn id="58" dur="26">
                                          <p:stCondLst>
                                            <p:cond delay="1642"/>
                                          </p:stCondLst>
                                        </p:cTn>
                                        <p:tgtEl>
                                          <p:spTgt spid="15363">
                                            <p:txEl>
                                              <p:pRg st="2" end="2"/>
                                            </p:txEl>
                                          </p:spTgt>
                                        </p:tgtEl>
                                      </p:cBhvr>
                                      <p:to x="100000" y="90000"/>
                                    </p:animScale>
                                    <p:animScale>
                                      <p:cBhvr>
                                        <p:cTn id="59" dur="166" decel="50000">
                                          <p:stCondLst>
                                            <p:cond delay="1668"/>
                                          </p:stCondLst>
                                        </p:cTn>
                                        <p:tgtEl>
                                          <p:spTgt spid="15363">
                                            <p:txEl>
                                              <p:pRg st="2" end="2"/>
                                            </p:txEl>
                                          </p:spTgt>
                                        </p:tgtEl>
                                      </p:cBhvr>
                                      <p:to x="100000" y="100000"/>
                                    </p:animScale>
                                    <p:animScale>
                                      <p:cBhvr>
                                        <p:cTn id="60" dur="26">
                                          <p:stCondLst>
                                            <p:cond delay="1808"/>
                                          </p:stCondLst>
                                        </p:cTn>
                                        <p:tgtEl>
                                          <p:spTgt spid="15363">
                                            <p:txEl>
                                              <p:pRg st="2" end="2"/>
                                            </p:txEl>
                                          </p:spTgt>
                                        </p:tgtEl>
                                      </p:cBhvr>
                                      <p:to x="100000" y="95000"/>
                                    </p:animScale>
                                    <p:animScale>
                                      <p:cBhvr>
                                        <p:cTn id="61" dur="166" decel="50000">
                                          <p:stCondLst>
                                            <p:cond delay="1834"/>
                                          </p:stCondLst>
                                        </p:cTn>
                                        <p:tgtEl>
                                          <p:spTgt spid="15363">
                                            <p:txEl>
                                              <p:pRg st="2" end="2"/>
                                            </p:txEl>
                                          </p:spTgt>
                                        </p:tgtEl>
                                      </p:cBhvr>
                                      <p:to x="100000" y="100000"/>
                                    </p:animScale>
                                  </p:childTnLst>
                                </p:cTn>
                              </p:par>
                            </p:childTnLst>
                          </p:cTn>
                        </p:par>
                      </p:childTnLst>
                    </p:cTn>
                  </p:par>
                  <p:par>
                    <p:cTn id="62" fill="hold" nodeType="clickPar">
                      <p:stCondLst>
                        <p:cond delay="indefinite"/>
                      </p:stCondLst>
                      <p:childTnLst>
                        <p:par>
                          <p:cTn id="63" fill="hold" nodeType="withGroup">
                            <p:stCondLst>
                              <p:cond delay="0"/>
                            </p:stCondLst>
                            <p:childTnLst>
                              <p:par>
                                <p:cTn id="64" presetID="26" presetClass="entr" presetSubtype="0" fill="hold" nodeType="clickEffect">
                                  <p:stCondLst>
                                    <p:cond delay="0"/>
                                  </p:stCondLst>
                                  <p:childTnLst>
                                    <p:set>
                                      <p:cBhvr>
                                        <p:cTn id="65" dur="1" fill="hold">
                                          <p:stCondLst>
                                            <p:cond delay="0"/>
                                          </p:stCondLst>
                                        </p:cTn>
                                        <p:tgtEl>
                                          <p:spTgt spid="15363">
                                            <p:txEl>
                                              <p:pRg st="3" end="3"/>
                                            </p:txEl>
                                          </p:spTgt>
                                        </p:tgtEl>
                                        <p:attrNameLst>
                                          <p:attrName>style.visibility</p:attrName>
                                        </p:attrNameLst>
                                      </p:cBhvr>
                                      <p:to>
                                        <p:strVal val="visible"/>
                                      </p:to>
                                    </p:set>
                                    <p:animEffect transition="in" filter="wipe(down)">
                                      <p:cBhvr>
                                        <p:cTn id="66" dur="580">
                                          <p:stCondLst>
                                            <p:cond delay="0"/>
                                          </p:stCondLst>
                                        </p:cTn>
                                        <p:tgtEl>
                                          <p:spTgt spid="15363">
                                            <p:txEl>
                                              <p:pRg st="3" end="3"/>
                                            </p:txEl>
                                          </p:spTgt>
                                        </p:tgtEl>
                                      </p:cBhvr>
                                    </p:animEffect>
                                    <p:anim calcmode="lin" valueType="num">
                                      <p:cBhvr>
                                        <p:cTn id="67" dur="1822" tmFilter="0,0; 0.14,0.36; 0.43,0.73; 0.71,0.91; 1.0,1.0">
                                          <p:stCondLst>
                                            <p:cond delay="0"/>
                                          </p:stCondLst>
                                        </p:cTn>
                                        <p:tgtEl>
                                          <p:spTgt spid="15363">
                                            <p:txEl>
                                              <p:pRg st="3" end="3"/>
                                            </p:txEl>
                                          </p:spTgt>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5363">
                                            <p:txEl>
                                              <p:pRg st="3" end="3"/>
                                            </p:txEl>
                                          </p:spTgt>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5363">
                                            <p:txEl>
                                              <p:pRg st="3" end="3"/>
                                            </p:txEl>
                                          </p:spTgt>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5363">
                                            <p:txEl>
                                              <p:pRg st="3" end="3"/>
                                            </p:txEl>
                                          </p:spTgt>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5363">
                                            <p:txEl>
                                              <p:pRg st="3" end="3"/>
                                            </p:txEl>
                                          </p:spTgt>
                                        </p:tgtEl>
                                        <p:attrNameLst>
                                          <p:attrName>ppt_y</p:attrName>
                                        </p:attrNameLst>
                                      </p:cBhvr>
                                      <p:tavLst>
                                        <p:tav tm="0" fmla="#ppt_y-sin(pi*$)/81">
                                          <p:val>
                                            <p:fltVal val="0"/>
                                          </p:val>
                                        </p:tav>
                                        <p:tav tm="100000">
                                          <p:val>
                                            <p:fltVal val="1"/>
                                          </p:val>
                                        </p:tav>
                                      </p:tavLst>
                                    </p:anim>
                                    <p:animScale>
                                      <p:cBhvr>
                                        <p:cTn id="72" dur="26">
                                          <p:stCondLst>
                                            <p:cond delay="650"/>
                                          </p:stCondLst>
                                        </p:cTn>
                                        <p:tgtEl>
                                          <p:spTgt spid="15363">
                                            <p:txEl>
                                              <p:pRg st="3" end="3"/>
                                            </p:txEl>
                                          </p:spTgt>
                                        </p:tgtEl>
                                      </p:cBhvr>
                                      <p:to x="100000" y="60000"/>
                                    </p:animScale>
                                    <p:animScale>
                                      <p:cBhvr>
                                        <p:cTn id="73" dur="166" decel="50000">
                                          <p:stCondLst>
                                            <p:cond delay="676"/>
                                          </p:stCondLst>
                                        </p:cTn>
                                        <p:tgtEl>
                                          <p:spTgt spid="15363">
                                            <p:txEl>
                                              <p:pRg st="3" end="3"/>
                                            </p:txEl>
                                          </p:spTgt>
                                        </p:tgtEl>
                                      </p:cBhvr>
                                      <p:to x="100000" y="100000"/>
                                    </p:animScale>
                                    <p:animScale>
                                      <p:cBhvr>
                                        <p:cTn id="74" dur="26">
                                          <p:stCondLst>
                                            <p:cond delay="1312"/>
                                          </p:stCondLst>
                                        </p:cTn>
                                        <p:tgtEl>
                                          <p:spTgt spid="15363">
                                            <p:txEl>
                                              <p:pRg st="3" end="3"/>
                                            </p:txEl>
                                          </p:spTgt>
                                        </p:tgtEl>
                                      </p:cBhvr>
                                      <p:to x="100000" y="80000"/>
                                    </p:animScale>
                                    <p:animScale>
                                      <p:cBhvr>
                                        <p:cTn id="75" dur="166" decel="50000">
                                          <p:stCondLst>
                                            <p:cond delay="1338"/>
                                          </p:stCondLst>
                                        </p:cTn>
                                        <p:tgtEl>
                                          <p:spTgt spid="15363">
                                            <p:txEl>
                                              <p:pRg st="3" end="3"/>
                                            </p:txEl>
                                          </p:spTgt>
                                        </p:tgtEl>
                                      </p:cBhvr>
                                      <p:to x="100000" y="100000"/>
                                    </p:animScale>
                                    <p:animScale>
                                      <p:cBhvr>
                                        <p:cTn id="76" dur="26">
                                          <p:stCondLst>
                                            <p:cond delay="1642"/>
                                          </p:stCondLst>
                                        </p:cTn>
                                        <p:tgtEl>
                                          <p:spTgt spid="15363">
                                            <p:txEl>
                                              <p:pRg st="3" end="3"/>
                                            </p:txEl>
                                          </p:spTgt>
                                        </p:tgtEl>
                                      </p:cBhvr>
                                      <p:to x="100000" y="90000"/>
                                    </p:animScale>
                                    <p:animScale>
                                      <p:cBhvr>
                                        <p:cTn id="77" dur="166" decel="50000">
                                          <p:stCondLst>
                                            <p:cond delay="1668"/>
                                          </p:stCondLst>
                                        </p:cTn>
                                        <p:tgtEl>
                                          <p:spTgt spid="15363">
                                            <p:txEl>
                                              <p:pRg st="3" end="3"/>
                                            </p:txEl>
                                          </p:spTgt>
                                        </p:tgtEl>
                                      </p:cBhvr>
                                      <p:to x="100000" y="100000"/>
                                    </p:animScale>
                                    <p:animScale>
                                      <p:cBhvr>
                                        <p:cTn id="78" dur="26">
                                          <p:stCondLst>
                                            <p:cond delay="1808"/>
                                          </p:stCondLst>
                                        </p:cTn>
                                        <p:tgtEl>
                                          <p:spTgt spid="15363">
                                            <p:txEl>
                                              <p:pRg st="3" end="3"/>
                                            </p:txEl>
                                          </p:spTgt>
                                        </p:tgtEl>
                                      </p:cBhvr>
                                      <p:to x="100000" y="95000"/>
                                    </p:animScale>
                                    <p:animScale>
                                      <p:cBhvr>
                                        <p:cTn id="79" dur="166" decel="50000">
                                          <p:stCondLst>
                                            <p:cond delay="1834"/>
                                          </p:stCondLst>
                                        </p:cTn>
                                        <p:tgtEl>
                                          <p:spTgt spid="15363">
                                            <p:txEl>
                                              <p:pRg st="3" end="3"/>
                                            </p:txEl>
                                          </p:spTgt>
                                        </p:tgtEl>
                                      </p:cBhvr>
                                      <p:to x="100000" y="100000"/>
                                    </p:animScale>
                                  </p:childTnLst>
                                </p:cTn>
                              </p:par>
                              <p:par>
                                <p:cTn id="80" presetID="26" presetClass="entr" presetSubtype="0" fill="hold" nodeType="withEffect">
                                  <p:stCondLst>
                                    <p:cond delay="0"/>
                                  </p:stCondLst>
                                  <p:childTnLst>
                                    <p:set>
                                      <p:cBhvr>
                                        <p:cTn id="81" dur="1" fill="hold">
                                          <p:stCondLst>
                                            <p:cond delay="0"/>
                                          </p:stCondLst>
                                        </p:cTn>
                                        <p:tgtEl>
                                          <p:spTgt spid="15363">
                                            <p:txEl>
                                              <p:pRg st="4" end="4"/>
                                            </p:txEl>
                                          </p:spTgt>
                                        </p:tgtEl>
                                        <p:attrNameLst>
                                          <p:attrName>style.visibility</p:attrName>
                                        </p:attrNameLst>
                                      </p:cBhvr>
                                      <p:to>
                                        <p:strVal val="visible"/>
                                      </p:to>
                                    </p:set>
                                    <p:animEffect transition="in" filter="wipe(down)">
                                      <p:cBhvr>
                                        <p:cTn id="82" dur="580">
                                          <p:stCondLst>
                                            <p:cond delay="0"/>
                                          </p:stCondLst>
                                        </p:cTn>
                                        <p:tgtEl>
                                          <p:spTgt spid="15363">
                                            <p:txEl>
                                              <p:pRg st="4" end="4"/>
                                            </p:txEl>
                                          </p:spTgt>
                                        </p:tgtEl>
                                      </p:cBhvr>
                                    </p:animEffect>
                                    <p:anim calcmode="lin" valueType="num">
                                      <p:cBhvr>
                                        <p:cTn id="83" dur="1822" tmFilter="0,0; 0.14,0.36; 0.43,0.73; 0.71,0.91; 1.0,1.0">
                                          <p:stCondLst>
                                            <p:cond delay="0"/>
                                          </p:stCondLst>
                                        </p:cTn>
                                        <p:tgtEl>
                                          <p:spTgt spid="15363">
                                            <p:txEl>
                                              <p:pRg st="4" end="4"/>
                                            </p:txEl>
                                          </p:spTgt>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15363">
                                            <p:txEl>
                                              <p:pRg st="4" end="4"/>
                                            </p:txEl>
                                          </p:spTgt>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15363">
                                            <p:txEl>
                                              <p:pRg st="4" end="4"/>
                                            </p:txEl>
                                          </p:spTgt>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15363">
                                            <p:txEl>
                                              <p:pRg st="4" end="4"/>
                                            </p:txEl>
                                          </p:spTgt>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15363">
                                            <p:txEl>
                                              <p:pRg st="4" end="4"/>
                                            </p:txEl>
                                          </p:spTgt>
                                        </p:tgtEl>
                                        <p:attrNameLst>
                                          <p:attrName>ppt_y</p:attrName>
                                        </p:attrNameLst>
                                      </p:cBhvr>
                                      <p:tavLst>
                                        <p:tav tm="0" fmla="#ppt_y-sin(pi*$)/81">
                                          <p:val>
                                            <p:fltVal val="0"/>
                                          </p:val>
                                        </p:tav>
                                        <p:tav tm="100000">
                                          <p:val>
                                            <p:fltVal val="1"/>
                                          </p:val>
                                        </p:tav>
                                      </p:tavLst>
                                    </p:anim>
                                    <p:animScale>
                                      <p:cBhvr>
                                        <p:cTn id="88" dur="26">
                                          <p:stCondLst>
                                            <p:cond delay="650"/>
                                          </p:stCondLst>
                                        </p:cTn>
                                        <p:tgtEl>
                                          <p:spTgt spid="15363">
                                            <p:txEl>
                                              <p:pRg st="4" end="4"/>
                                            </p:txEl>
                                          </p:spTgt>
                                        </p:tgtEl>
                                      </p:cBhvr>
                                      <p:to x="100000" y="60000"/>
                                    </p:animScale>
                                    <p:animScale>
                                      <p:cBhvr>
                                        <p:cTn id="89" dur="166" decel="50000">
                                          <p:stCondLst>
                                            <p:cond delay="676"/>
                                          </p:stCondLst>
                                        </p:cTn>
                                        <p:tgtEl>
                                          <p:spTgt spid="15363">
                                            <p:txEl>
                                              <p:pRg st="4" end="4"/>
                                            </p:txEl>
                                          </p:spTgt>
                                        </p:tgtEl>
                                      </p:cBhvr>
                                      <p:to x="100000" y="100000"/>
                                    </p:animScale>
                                    <p:animScale>
                                      <p:cBhvr>
                                        <p:cTn id="90" dur="26">
                                          <p:stCondLst>
                                            <p:cond delay="1312"/>
                                          </p:stCondLst>
                                        </p:cTn>
                                        <p:tgtEl>
                                          <p:spTgt spid="15363">
                                            <p:txEl>
                                              <p:pRg st="4" end="4"/>
                                            </p:txEl>
                                          </p:spTgt>
                                        </p:tgtEl>
                                      </p:cBhvr>
                                      <p:to x="100000" y="80000"/>
                                    </p:animScale>
                                    <p:animScale>
                                      <p:cBhvr>
                                        <p:cTn id="91" dur="166" decel="50000">
                                          <p:stCondLst>
                                            <p:cond delay="1338"/>
                                          </p:stCondLst>
                                        </p:cTn>
                                        <p:tgtEl>
                                          <p:spTgt spid="15363">
                                            <p:txEl>
                                              <p:pRg st="4" end="4"/>
                                            </p:txEl>
                                          </p:spTgt>
                                        </p:tgtEl>
                                      </p:cBhvr>
                                      <p:to x="100000" y="100000"/>
                                    </p:animScale>
                                    <p:animScale>
                                      <p:cBhvr>
                                        <p:cTn id="92" dur="26">
                                          <p:stCondLst>
                                            <p:cond delay="1642"/>
                                          </p:stCondLst>
                                        </p:cTn>
                                        <p:tgtEl>
                                          <p:spTgt spid="15363">
                                            <p:txEl>
                                              <p:pRg st="4" end="4"/>
                                            </p:txEl>
                                          </p:spTgt>
                                        </p:tgtEl>
                                      </p:cBhvr>
                                      <p:to x="100000" y="90000"/>
                                    </p:animScale>
                                    <p:animScale>
                                      <p:cBhvr>
                                        <p:cTn id="93" dur="166" decel="50000">
                                          <p:stCondLst>
                                            <p:cond delay="1668"/>
                                          </p:stCondLst>
                                        </p:cTn>
                                        <p:tgtEl>
                                          <p:spTgt spid="15363">
                                            <p:txEl>
                                              <p:pRg st="4" end="4"/>
                                            </p:txEl>
                                          </p:spTgt>
                                        </p:tgtEl>
                                      </p:cBhvr>
                                      <p:to x="100000" y="100000"/>
                                    </p:animScale>
                                    <p:animScale>
                                      <p:cBhvr>
                                        <p:cTn id="94" dur="26">
                                          <p:stCondLst>
                                            <p:cond delay="1808"/>
                                          </p:stCondLst>
                                        </p:cTn>
                                        <p:tgtEl>
                                          <p:spTgt spid="15363">
                                            <p:txEl>
                                              <p:pRg st="4" end="4"/>
                                            </p:txEl>
                                          </p:spTgt>
                                        </p:tgtEl>
                                      </p:cBhvr>
                                      <p:to x="100000" y="95000"/>
                                    </p:animScale>
                                    <p:animScale>
                                      <p:cBhvr>
                                        <p:cTn id="95" dur="166" decel="50000">
                                          <p:stCondLst>
                                            <p:cond delay="1834"/>
                                          </p:stCondLst>
                                        </p:cTn>
                                        <p:tgtEl>
                                          <p:spTgt spid="1536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id-ID" smtClean="0"/>
              <a:t>Breast Related Problems</a:t>
            </a:r>
          </a:p>
        </p:txBody>
      </p:sp>
      <p:pic>
        <p:nvPicPr>
          <p:cNvPr id="16387"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371600" y="1465263"/>
            <a:ext cx="6477000" cy="4976812"/>
          </a:xfrm>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6250" fill="hold"/>
                                        <p:tgtEl>
                                          <p:spTgt spid="16387"/>
                                        </p:tgtEl>
                                        <p:attrNameLst>
                                          <p:attrName>ppt_w</p:attrName>
                                        </p:attrNameLst>
                                      </p:cBhvr>
                                      <p:tavLst>
                                        <p:tav tm="0">
                                          <p:val>
                                            <p:fltVal val="0"/>
                                          </p:val>
                                        </p:tav>
                                        <p:tav tm="100000">
                                          <p:val>
                                            <p:strVal val="#ppt_w"/>
                                          </p:val>
                                        </p:tav>
                                      </p:tavLst>
                                    </p:anim>
                                    <p:anim calcmode="lin" valueType="num">
                                      <p:cBhvr>
                                        <p:cTn id="8" dur="6250" fill="hold"/>
                                        <p:tgtEl>
                                          <p:spTgt spid="16387"/>
                                        </p:tgtEl>
                                        <p:attrNameLst>
                                          <p:attrName>ppt_h</p:attrName>
                                        </p:attrNameLst>
                                      </p:cBhvr>
                                      <p:tavLst>
                                        <p:tav tm="0">
                                          <p:val>
                                            <p:fltVal val="0"/>
                                          </p:val>
                                        </p:tav>
                                        <p:tav tm="100000">
                                          <p:val>
                                            <p:strVal val="#ppt_h"/>
                                          </p:val>
                                        </p:tav>
                                      </p:tavLst>
                                    </p:anim>
                                    <p:anim calcmode="lin" valueType="num">
                                      <p:cBhvr>
                                        <p:cTn id="9" dur="6250" fill="hold"/>
                                        <p:tgtEl>
                                          <p:spTgt spid="16387"/>
                                        </p:tgtEl>
                                        <p:attrNameLst>
                                          <p:attrName>style.rotation</p:attrName>
                                        </p:attrNameLst>
                                      </p:cBhvr>
                                      <p:tavLst>
                                        <p:tav tm="0">
                                          <p:val>
                                            <p:fltVal val="90"/>
                                          </p:val>
                                        </p:tav>
                                        <p:tav tm="100000">
                                          <p:val>
                                            <p:fltVal val="0"/>
                                          </p:val>
                                        </p:tav>
                                      </p:tavLst>
                                    </p:anim>
                                    <p:animEffect transition="in" filter="fade">
                                      <p:cBhvr>
                                        <p:cTn id="10" dur="625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id-ID" smtClean="0"/>
              <a:t>Breast Related Problems</a:t>
            </a:r>
          </a:p>
        </p:txBody>
      </p:sp>
      <p:pic>
        <p:nvPicPr>
          <p:cNvPr id="15363"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447800"/>
            <a:ext cx="7696200" cy="5029200"/>
          </a:xfrm>
        </p:spPr>
      </p:pic>
    </p:spTree>
  </p:cSld>
  <p:clrMapOvr>
    <a:masterClrMapping/>
  </p:clrMapOvr>
  <p:transition spd="slow">
    <p:check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id-ID" sz="3500" smtClean="0"/>
              <a:t>BREAST RELATED PROBLEMS</a:t>
            </a:r>
          </a:p>
        </p:txBody>
      </p:sp>
      <p:pic>
        <p:nvPicPr>
          <p:cNvPr id="16387"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600200"/>
            <a:ext cx="7239000" cy="4800600"/>
          </a:xfrm>
        </p:spPr>
      </p:pic>
    </p:spTree>
  </p:cSld>
  <p:clrMapOvr>
    <a:masterClrMapping/>
  </p:clrMapOvr>
  <p:transition spd="slow">
    <p:blinds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id-ID" smtClean="0"/>
              <a:t>Breast Related Problems</a:t>
            </a:r>
          </a:p>
        </p:txBody>
      </p:sp>
      <p:sp>
        <p:nvSpPr>
          <p:cNvPr id="17411" name="Rectangle 3"/>
          <p:cNvSpPr>
            <a:spLocks noGrp="1" noChangeArrowheads="1"/>
          </p:cNvSpPr>
          <p:nvPr>
            <p:ph type="body" idx="1"/>
          </p:nvPr>
        </p:nvSpPr>
        <p:spPr/>
        <p:txBody>
          <a:bodyPr/>
          <a:lstStyle/>
          <a:p>
            <a:pPr eaLnBrk="1" hangingPunct="1">
              <a:buFont typeface="Wingdings" panose="05000000000000000000" pitchFamily="2" charset="2"/>
              <a:buNone/>
            </a:pPr>
            <a:endParaRPr lang="id-ID" altLang="id-ID" smtClean="0"/>
          </a:p>
        </p:txBody>
      </p:sp>
      <p:pic>
        <p:nvPicPr>
          <p:cNvPr id="17412" name="Picture 11" descr="Go to fullsize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613" y="3657600"/>
            <a:ext cx="2232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c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23812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c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00200"/>
            <a:ext cx="5837238"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6" descr="http://t0.gstatic.com/images?q=tbn:ANd9GcT5ts8_otCELSw9zw2_9CbST32zqp8yamKAd3IqdSI4bb1s0fL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371600"/>
            <a:ext cx="68818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wipe(down)">
                                      <p:cBhvr>
                                        <p:cTn id="7" dur="580">
                                          <p:stCondLst>
                                            <p:cond delay="0"/>
                                          </p:stCondLst>
                                        </p:cTn>
                                        <p:tgtEl>
                                          <p:spTgt spid="17414"/>
                                        </p:tgtEl>
                                      </p:cBhvr>
                                    </p:animEffect>
                                    <p:anim calcmode="lin" valueType="num">
                                      <p:cBhvr>
                                        <p:cTn id="8" dur="1822" tmFilter="0,0; 0.14,0.36; 0.43,0.73; 0.71,0.91; 1.0,1.0">
                                          <p:stCondLst>
                                            <p:cond delay="0"/>
                                          </p:stCondLst>
                                        </p:cTn>
                                        <p:tgtEl>
                                          <p:spTgt spid="174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4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4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4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4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7414"/>
                                        </p:tgtEl>
                                      </p:cBhvr>
                                      <p:to x="100000" y="60000"/>
                                    </p:animScale>
                                    <p:animScale>
                                      <p:cBhvr>
                                        <p:cTn id="14" dur="166" decel="50000">
                                          <p:stCondLst>
                                            <p:cond delay="676"/>
                                          </p:stCondLst>
                                        </p:cTn>
                                        <p:tgtEl>
                                          <p:spTgt spid="17414"/>
                                        </p:tgtEl>
                                      </p:cBhvr>
                                      <p:to x="100000" y="100000"/>
                                    </p:animScale>
                                    <p:animScale>
                                      <p:cBhvr>
                                        <p:cTn id="15" dur="26">
                                          <p:stCondLst>
                                            <p:cond delay="1312"/>
                                          </p:stCondLst>
                                        </p:cTn>
                                        <p:tgtEl>
                                          <p:spTgt spid="17414"/>
                                        </p:tgtEl>
                                      </p:cBhvr>
                                      <p:to x="100000" y="80000"/>
                                    </p:animScale>
                                    <p:animScale>
                                      <p:cBhvr>
                                        <p:cTn id="16" dur="166" decel="50000">
                                          <p:stCondLst>
                                            <p:cond delay="1338"/>
                                          </p:stCondLst>
                                        </p:cTn>
                                        <p:tgtEl>
                                          <p:spTgt spid="17414"/>
                                        </p:tgtEl>
                                      </p:cBhvr>
                                      <p:to x="100000" y="100000"/>
                                    </p:animScale>
                                    <p:animScale>
                                      <p:cBhvr>
                                        <p:cTn id="17" dur="26">
                                          <p:stCondLst>
                                            <p:cond delay="1642"/>
                                          </p:stCondLst>
                                        </p:cTn>
                                        <p:tgtEl>
                                          <p:spTgt spid="17414"/>
                                        </p:tgtEl>
                                      </p:cBhvr>
                                      <p:to x="100000" y="90000"/>
                                    </p:animScale>
                                    <p:animScale>
                                      <p:cBhvr>
                                        <p:cTn id="18" dur="166" decel="50000">
                                          <p:stCondLst>
                                            <p:cond delay="1668"/>
                                          </p:stCondLst>
                                        </p:cTn>
                                        <p:tgtEl>
                                          <p:spTgt spid="17414"/>
                                        </p:tgtEl>
                                      </p:cBhvr>
                                      <p:to x="100000" y="100000"/>
                                    </p:animScale>
                                    <p:animScale>
                                      <p:cBhvr>
                                        <p:cTn id="19" dur="26">
                                          <p:stCondLst>
                                            <p:cond delay="1808"/>
                                          </p:stCondLst>
                                        </p:cTn>
                                        <p:tgtEl>
                                          <p:spTgt spid="17414"/>
                                        </p:tgtEl>
                                      </p:cBhvr>
                                      <p:to x="100000" y="95000"/>
                                    </p:animScale>
                                    <p:animScale>
                                      <p:cBhvr>
                                        <p:cTn id="20" dur="166" decel="50000">
                                          <p:stCondLst>
                                            <p:cond delay="1834"/>
                                          </p:stCondLst>
                                        </p:cTn>
                                        <p:tgtEl>
                                          <p:spTgt spid="1741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17415"/>
                                        </p:tgtEl>
                                        <p:attrNameLst>
                                          <p:attrName>style.visibility</p:attrName>
                                        </p:attrNameLst>
                                      </p:cBhvr>
                                      <p:to>
                                        <p:strVal val="visible"/>
                                      </p:to>
                                    </p:set>
                                    <p:animEffect transition="in" filter="wipe(down)">
                                      <p:cBhvr>
                                        <p:cTn id="25" dur="580">
                                          <p:stCondLst>
                                            <p:cond delay="0"/>
                                          </p:stCondLst>
                                        </p:cTn>
                                        <p:tgtEl>
                                          <p:spTgt spid="17415"/>
                                        </p:tgtEl>
                                      </p:cBhvr>
                                    </p:animEffect>
                                    <p:anim calcmode="lin" valueType="num">
                                      <p:cBhvr>
                                        <p:cTn id="26" dur="1822" tmFilter="0,0; 0.14,0.36; 0.43,0.73; 0.71,0.91; 1.0,1.0">
                                          <p:stCondLst>
                                            <p:cond delay="0"/>
                                          </p:stCondLst>
                                        </p:cTn>
                                        <p:tgtEl>
                                          <p:spTgt spid="1741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741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741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741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7415"/>
                                        </p:tgtEl>
                                        <p:attrNameLst>
                                          <p:attrName>ppt_y</p:attrName>
                                        </p:attrNameLst>
                                      </p:cBhvr>
                                      <p:tavLst>
                                        <p:tav tm="0" fmla="#ppt_y-sin(pi*$)/81">
                                          <p:val>
                                            <p:fltVal val="0"/>
                                          </p:val>
                                        </p:tav>
                                        <p:tav tm="100000">
                                          <p:val>
                                            <p:fltVal val="1"/>
                                          </p:val>
                                        </p:tav>
                                      </p:tavLst>
                                    </p:anim>
                                    <p:animScale>
                                      <p:cBhvr>
                                        <p:cTn id="31" dur="26">
                                          <p:stCondLst>
                                            <p:cond delay="650"/>
                                          </p:stCondLst>
                                        </p:cTn>
                                        <p:tgtEl>
                                          <p:spTgt spid="17415"/>
                                        </p:tgtEl>
                                      </p:cBhvr>
                                      <p:to x="100000" y="60000"/>
                                    </p:animScale>
                                    <p:animScale>
                                      <p:cBhvr>
                                        <p:cTn id="32" dur="166" decel="50000">
                                          <p:stCondLst>
                                            <p:cond delay="676"/>
                                          </p:stCondLst>
                                        </p:cTn>
                                        <p:tgtEl>
                                          <p:spTgt spid="17415"/>
                                        </p:tgtEl>
                                      </p:cBhvr>
                                      <p:to x="100000" y="100000"/>
                                    </p:animScale>
                                    <p:animScale>
                                      <p:cBhvr>
                                        <p:cTn id="33" dur="26">
                                          <p:stCondLst>
                                            <p:cond delay="1312"/>
                                          </p:stCondLst>
                                        </p:cTn>
                                        <p:tgtEl>
                                          <p:spTgt spid="17415"/>
                                        </p:tgtEl>
                                      </p:cBhvr>
                                      <p:to x="100000" y="80000"/>
                                    </p:animScale>
                                    <p:animScale>
                                      <p:cBhvr>
                                        <p:cTn id="34" dur="166" decel="50000">
                                          <p:stCondLst>
                                            <p:cond delay="1338"/>
                                          </p:stCondLst>
                                        </p:cTn>
                                        <p:tgtEl>
                                          <p:spTgt spid="17415"/>
                                        </p:tgtEl>
                                      </p:cBhvr>
                                      <p:to x="100000" y="100000"/>
                                    </p:animScale>
                                    <p:animScale>
                                      <p:cBhvr>
                                        <p:cTn id="35" dur="26">
                                          <p:stCondLst>
                                            <p:cond delay="1642"/>
                                          </p:stCondLst>
                                        </p:cTn>
                                        <p:tgtEl>
                                          <p:spTgt spid="17415"/>
                                        </p:tgtEl>
                                      </p:cBhvr>
                                      <p:to x="100000" y="90000"/>
                                    </p:animScale>
                                    <p:animScale>
                                      <p:cBhvr>
                                        <p:cTn id="36" dur="166" decel="50000">
                                          <p:stCondLst>
                                            <p:cond delay="1668"/>
                                          </p:stCondLst>
                                        </p:cTn>
                                        <p:tgtEl>
                                          <p:spTgt spid="17415"/>
                                        </p:tgtEl>
                                      </p:cBhvr>
                                      <p:to x="100000" y="100000"/>
                                    </p:animScale>
                                    <p:animScale>
                                      <p:cBhvr>
                                        <p:cTn id="37" dur="26">
                                          <p:stCondLst>
                                            <p:cond delay="1808"/>
                                          </p:stCondLst>
                                        </p:cTn>
                                        <p:tgtEl>
                                          <p:spTgt spid="17415"/>
                                        </p:tgtEl>
                                      </p:cBhvr>
                                      <p:to x="100000" y="95000"/>
                                    </p:animScale>
                                    <p:animScale>
                                      <p:cBhvr>
                                        <p:cTn id="38" dur="166" decel="50000">
                                          <p:stCondLst>
                                            <p:cond delay="1834"/>
                                          </p:stCondLst>
                                        </p:cTn>
                                        <p:tgtEl>
                                          <p:spTgt spid="174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id-ID" sz="3500" smtClean="0"/>
              <a:t>BREAST RELATED PROBLEMS</a:t>
            </a:r>
          </a:p>
        </p:txBody>
      </p:sp>
      <p:sp>
        <p:nvSpPr>
          <p:cNvPr id="18435" name="Rectangle 3"/>
          <p:cNvSpPr>
            <a:spLocks noGrp="1" noChangeArrowheads="1"/>
          </p:cNvSpPr>
          <p:nvPr>
            <p:ph type="body" idx="1"/>
          </p:nvPr>
        </p:nvSpPr>
        <p:spPr/>
        <p:txBody>
          <a:bodyPr/>
          <a:lstStyle/>
          <a:p>
            <a:pPr eaLnBrk="1" hangingPunct="1">
              <a:lnSpc>
                <a:spcPct val="80000"/>
              </a:lnSpc>
            </a:pPr>
            <a:r>
              <a:rPr lang="en-US" altLang="id-ID" sz="2100" smtClean="0"/>
              <a:t>Some common symptoms of breast cancer in men:</a:t>
            </a:r>
          </a:p>
          <a:p>
            <a:pPr eaLnBrk="1" hangingPunct="1">
              <a:lnSpc>
                <a:spcPct val="80000"/>
              </a:lnSpc>
            </a:pPr>
            <a:r>
              <a:rPr lang="en-US" altLang="id-ID" sz="2100" smtClean="0"/>
              <a:t>Even though breast cancer is more common amongst women, men too can get breast cancer. It is estimated that over 1600 men in the United States alone get breast cancer each year. Some symptoms of breast cancer in men include:</a:t>
            </a:r>
          </a:p>
          <a:p>
            <a:pPr eaLnBrk="1" hangingPunct="1">
              <a:lnSpc>
                <a:spcPct val="80000"/>
              </a:lnSpc>
              <a:buFont typeface="Wingdings" panose="05000000000000000000" pitchFamily="2" charset="2"/>
              <a:buNone/>
            </a:pPr>
            <a:endParaRPr lang="en-US" altLang="id-ID" sz="2100" b="1" smtClean="0"/>
          </a:p>
          <a:p>
            <a:pPr eaLnBrk="1" hangingPunct="1">
              <a:lnSpc>
                <a:spcPct val="80000"/>
              </a:lnSpc>
            </a:pPr>
            <a:r>
              <a:rPr lang="en-US" altLang="id-ID" sz="2100" smtClean="0"/>
              <a:t>Swelling in breast, chest wall or nipple</a:t>
            </a:r>
          </a:p>
          <a:p>
            <a:pPr eaLnBrk="1" hangingPunct="1">
              <a:lnSpc>
                <a:spcPct val="80000"/>
              </a:lnSpc>
            </a:pPr>
            <a:r>
              <a:rPr lang="en-US" altLang="id-ID" sz="2100" smtClean="0"/>
              <a:t>A lump</a:t>
            </a:r>
          </a:p>
          <a:p>
            <a:pPr eaLnBrk="1" hangingPunct="1">
              <a:lnSpc>
                <a:spcPct val="80000"/>
              </a:lnSpc>
            </a:pPr>
            <a:r>
              <a:rPr lang="en-US" altLang="id-ID" sz="2100" smtClean="0"/>
              <a:t>A discharge from the nipple</a:t>
            </a:r>
          </a:p>
          <a:p>
            <a:pPr eaLnBrk="1" hangingPunct="1">
              <a:lnSpc>
                <a:spcPct val="80000"/>
              </a:lnSpc>
            </a:pPr>
            <a:r>
              <a:rPr lang="en-US" altLang="id-ID" sz="2100" smtClean="0"/>
              <a:t>Inversion of the nipple, that is, the nipple turns inward</a:t>
            </a:r>
          </a:p>
          <a:p>
            <a:pPr eaLnBrk="1" hangingPunct="1">
              <a:lnSpc>
                <a:spcPct val="80000"/>
              </a:lnSpc>
            </a:pPr>
            <a:r>
              <a:rPr lang="en-US" altLang="id-ID" sz="2100" smtClean="0"/>
              <a:t>Dimpling or puckering of the skin of the breast</a:t>
            </a:r>
          </a:p>
          <a:p>
            <a:pPr eaLnBrk="1" hangingPunct="1">
              <a:lnSpc>
                <a:spcPct val="80000"/>
              </a:lnSpc>
            </a:pPr>
            <a:r>
              <a:rPr lang="en-US" altLang="id-ID" sz="2100" smtClean="0"/>
              <a:t>The skin of the breast or the nipple has a reddish appearance or it has a very scaly and dry appearance.</a:t>
            </a:r>
          </a:p>
        </p:txBody>
      </p:sp>
    </p:spTree>
  </p:cSld>
  <p:clrMapOvr>
    <a:masterClrMapping/>
  </p:clrMapOvr>
  <p:transition spd="slow">
    <p:blinds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id-ID" smtClean="0"/>
              <a:t>Self-Breast Exam</a:t>
            </a:r>
          </a:p>
        </p:txBody>
      </p:sp>
      <p:pic>
        <p:nvPicPr>
          <p:cNvPr id="19459" name="Picture 4" descr="selfexam"/>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371600"/>
            <a:ext cx="6781800" cy="5181600"/>
          </a:xfrm>
        </p:spPr>
      </p:pic>
    </p:spTree>
  </p:cSld>
  <p:clrMapOvr>
    <a:masterClrMapping/>
  </p:clrMapOvr>
  <p:transition spd="slow">
    <p:cover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id-ID" smtClean="0"/>
              <a:t>MAMMOGRAPHY</a:t>
            </a:r>
          </a:p>
        </p:txBody>
      </p:sp>
      <p:pic>
        <p:nvPicPr>
          <p:cNvPr id="20483"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828800"/>
            <a:ext cx="3005138" cy="4411663"/>
          </a:xfrm>
        </p:spPr>
      </p:pic>
      <p:pic>
        <p:nvPicPr>
          <p:cNvPr id="204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752600"/>
            <a:ext cx="4876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id-ID" altLang="id-ID" smtClean="0"/>
          </a:p>
        </p:txBody>
      </p:sp>
      <p:pic>
        <p:nvPicPr>
          <p:cNvPr id="21507" name="Picture 4" descr="Mammogram"/>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2000" y="1828800"/>
            <a:ext cx="3962400" cy="4572000"/>
          </a:xfrm>
        </p:spPr>
      </p:pic>
      <p:pic>
        <p:nvPicPr>
          <p:cNvPr id="21508" name="Picture 5" descr="mam_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828800"/>
            <a:ext cx="2057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mam_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148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dir="l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id-ID" smtClean="0"/>
              <a:t>STRESS MANAGEMENT</a:t>
            </a:r>
          </a:p>
        </p:txBody>
      </p:sp>
      <p:sp>
        <p:nvSpPr>
          <p:cNvPr id="4099" name="Rectangle 3"/>
          <p:cNvSpPr>
            <a:spLocks noGrp="1" noChangeArrowheads="1"/>
          </p:cNvSpPr>
          <p:nvPr>
            <p:ph type="body" idx="1"/>
          </p:nvPr>
        </p:nvSpPr>
        <p:spPr>
          <a:xfrm>
            <a:off x="457200" y="1447800"/>
            <a:ext cx="8229600" cy="4683125"/>
          </a:xfrm>
        </p:spPr>
        <p:txBody>
          <a:bodyPr/>
          <a:lstStyle/>
          <a:p>
            <a:pPr eaLnBrk="1" hangingPunct="1">
              <a:lnSpc>
                <a:spcPct val="80000"/>
              </a:lnSpc>
              <a:buFont typeface="Wingdings" panose="05000000000000000000" pitchFamily="2" charset="2"/>
              <a:buNone/>
            </a:pPr>
            <a:r>
              <a:rPr lang="en-US" altLang="id-ID" sz="1900" smtClean="0"/>
              <a:t>Some kinds of diseases are caused by things people do. </a:t>
            </a:r>
          </a:p>
          <a:p>
            <a:pPr eaLnBrk="1" hangingPunct="1">
              <a:lnSpc>
                <a:spcPct val="80000"/>
              </a:lnSpc>
              <a:buFont typeface="Wingdings" panose="05000000000000000000" pitchFamily="2" charset="2"/>
              <a:buNone/>
            </a:pPr>
            <a:endParaRPr lang="en-US" altLang="id-ID" sz="1900" smtClean="0"/>
          </a:p>
          <a:p>
            <a:pPr eaLnBrk="1" hangingPunct="1">
              <a:lnSpc>
                <a:spcPct val="80000"/>
              </a:lnSpc>
              <a:buFont typeface="Wingdings" panose="05000000000000000000" pitchFamily="2" charset="2"/>
              <a:buNone/>
            </a:pPr>
            <a:r>
              <a:rPr lang="en-US" altLang="id-ID" sz="1900" smtClean="0"/>
              <a:t>Smoking can cause cancers of the lungs, mouth, throat, bladder, kidneys</a:t>
            </a:r>
          </a:p>
          <a:p>
            <a:pPr eaLnBrk="1" hangingPunct="1">
              <a:lnSpc>
                <a:spcPct val="80000"/>
              </a:lnSpc>
              <a:buFont typeface="Wingdings" panose="05000000000000000000" pitchFamily="2" charset="2"/>
              <a:buNone/>
            </a:pPr>
            <a:r>
              <a:rPr lang="en-US" altLang="id-ID" sz="1900" smtClean="0"/>
              <a:t>and several other organs, as well as heart disease and stroke. While not</a:t>
            </a:r>
          </a:p>
          <a:p>
            <a:pPr eaLnBrk="1" hangingPunct="1">
              <a:lnSpc>
                <a:spcPct val="80000"/>
              </a:lnSpc>
              <a:buFont typeface="Wingdings" panose="05000000000000000000" pitchFamily="2" charset="2"/>
              <a:buNone/>
            </a:pPr>
            <a:r>
              <a:rPr lang="en-US" altLang="id-ID" sz="1900" smtClean="0"/>
              <a:t>everyone who smokes will get cancer, smoking increases a person's</a:t>
            </a:r>
          </a:p>
          <a:p>
            <a:pPr eaLnBrk="1" hangingPunct="1">
              <a:lnSpc>
                <a:spcPct val="80000"/>
              </a:lnSpc>
              <a:buFont typeface="Wingdings" panose="05000000000000000000" pitchFamily="2" charset="2"/>
              <a:buNone/>
            </a:pPr>
            <a:r>
              <a:rPr lang="en-US" altLang="id-ID" sz="1900" smtClean="0"/>
              <a:t>chance of getting the disease. </a:t>
            </a:r>
          </a:p>
          <a:p>
            <a:pPr eaLnBrk="1" hangingPunct="1">
              <a:lnSpc>
                <a:spcPct val="80000"/>
              </a:lnSpc>
              <a:buFont typeface="Wingdings" panose="05000000000000000000" pitchFamily="2" charset="2"/>
              <a:buNone/>
            </a:pPr>
            <a:endParaRPr lang="en-US" altLang="id-ID" sz="1900" smtClean="0"/>
          </a:p>
          <a:p>
            <a:pPr eaLnBrk="1" hangingPunct="1">
              <a:lnSpc>
                <a:spcPct val="80000"/>
              </a:lnSpc>
              <a:buFont typeface="Wingdings" panose="05000000000000000000" pitchFamily="2" charset="2"/>
              <a:buNone/>
            </a:pPr>
            <a:r>
              <a:rPr lang="en-US" altLang="id-ID" sz="1900" smtClean="0"/>
              <a:t>Drinking a lot of alcohol has also been shown to increase a person's</a:t>
            </a:r>
          </a:p>
          <a:p>
            <a:pPr eaLnBrk="1" hangingPunct="1">
              <a:lnSpc>
                <a:spcPct val="80000"/>
              </a:lnSpc>
              <a:buFont typeface="Wingdings" panose="05000000000000000000" pitchFamily="2" charset="2"/>
              <a:buNone/>
            </a:pPr>
            <a:r>
              <a:rPr lang="en-US" altLang="id-ID" sz="1900" smtClean="0"/>
              <a:t>chance of getting cancer of the mouth, throat, and some other organs. This</a:t>
            </a:r>
          </a:p>
          <a:p>
            <a:pPr eaLnBrk="1" hangingPunct="1">
              <a:lnSpc>
                <a:spcPct val="80000"/>
              </a:lnSpc>
              <a:buFont typeface="Wingdings" panose="05000000000000000000" pitchFamily="2" charset="2"/>
              <a:buNone/>
            </a:pPr>
            <a:r>
              <a:rPr lang="en-US" altLang="id-ID" sz="1900" smtClean="0"/>
              <a:t>is especially true if the person drinks and smokes. </a:t>
            </a:r>
          </a:p>
          <a:p>
            <a:pPr eaLnBrk="1" hangingPunct="1">
              <a:lnSpc>
                <a:spcPct val="80000"/>
              </a:lnSpc>
              <a:buFont typeface="Wingdings" panose="05000000000000000000" pitchFamily="2" charset="2"/>
              <a:buNone/>
            </a:pPr>
            <a:endParaRPr lang="en-US" altLang="id-ID" sz="1900" smtClean="0"/>
          </a:p>
          <a:p>
            <a:pPr eaLnBrk="1" hangingPunct="1">
              <a:lnSpc>
                <a:spcPct val="80000"/>
              </a:lnSpc>
              <a:buFont typeface="Wingdings" panose="05000000000000000000" pitchFamily="2" charset="2"/>
              <a:buNone/>
            </a:pPr>
            <a:r>
              <a:rPr lang="en-US" altLang="id-ID" sz="1900" smtClean="0"/>
              <a:t>Overeating can lead one to diabetes or having hypertension.</a:t>
            </a:r>
          </a:p>
          <a:p>
            <a:pPr eaLnBrk="1" hangingPunct="1">
              <a:lnSpc>
                <a:spcPct val="80000"/>
              </a:lnSpc>
              <a:buFont typeface="Wingdings" panose="05000000000000000000" pitchFamily="2" charset="2"/>
              <a:buNone/>
            </a:pPr>
            <a:endParaRPr lang="en-US" altLang="id-ID" sz="1900" smtClean="0"/>
          </a:p>
          <a:p>
            <a:pPr eaLnBrk="1" hangingPunct="1">
              <a:lnSpc>
                <a:spcPct val="80000"/>
              </a:lnSpc>
              <a:buFont typeface="Wingdings" panose="05000000000000000000" pitchFamily="2" charset="2"/>
              <a:buNone/>
            </a:pPr>
            <a:r>
              <a:rPr lang="en-US" altLang="id-ID" sz="1900" smtClean="0"/>
              <a:t>Radiation (x-rays) can cause cancer. But the x-rays used by the doctor or</a:t>
            </a:r>
          </a:p>
          <a:p>
            <a:pPr eaLnBrk="1" hangingPunct="1">
              <a:lnSpc>
                <a:spcPct val="80000"/>
              </a:lnSpc>
              <a:buFont typeface="Wingdings" panose="05000000000000000000" pitchFamily="2" charset="2"/>
              <a:buNone/>
            </a:pPr>
            <a:r>
              <a:rPr lang="en-US" altLang="id-ID" sz="1900" smtClean="0"/>
              <a:t>dentist are safe. Too much exposure to sunlight without any protection can</a:t>
            </a:r>
          </a:p>
          <a:p>
            <a:pPr eaLnBrk="1" hangingPunct="1">
              <a:lnSpc>
                <a:spcPct val="80000"/>
              </a:lnSpc>
              <a:buFont typeface="Wingdings" panose="05000000000000000000" pitchFamily="2" charset="2"/>
              <a:buNone/>
            </a:pPr>
            <a:r>
              <a:rPr lang="en-US" altLang="id-ID" sz="1900" smtClean="0"/>
              <a:t>cause skin cancer. </a:t>
            </a:r>
            <a:br>
              <a:rPr lang="en-US" altLang="id-ID" sz="1900" smtClean="0"/>
            </a:br>
            <a:r>
              <a:rPr lang="en-US" altLang="id-ID" sz="1900" smtClean="0"/>
              <a:t/>
            </a:r>
            <a:br>
              <a:rPr lang="en-US" altLang="id-ID" sz="1900" smtClean="0"/>
            </a:br>
            <a:endParaRPr lang="en-US" altLang="id-ID" sz="1900" smtClean="0"/>
          </a:p>
        </p:txBody>
      </p:sp>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099">
                                            <p:txEl>
                                              <p:pRg st="2" end="2"/>
                                            </p:txEl>
                                          </p:spTgt>
                                        </p:tgtEl>
                                        <p:attrNameLst>
                                          <p:attrName>style.visibility</p:attrName>
                                        </p:attrNameLst>
                                      </p:cBhvr>
                                      <p:to>
                                        <p:strVal val="visible"/>
                                      </p:to>
                                    </p:set>
                                    <p:animEffect transition="in" filter="wipe(down)">
                                      <p:cBhvr>
                                        <p:cTn id="7" dur="580">
                                          <p:stCondLst>
                                            <p:cond delay="0"/>
                                          </p:stCondLst>
                                        </p:cTn>
                                        <p:tgtEl>
                                          <p:spTgt spid="4099">
                                            <p:txEl>
                                              <p:pRg st="2" end="2"/>
                                            </p:txEl>
                                          </p:spTgt>
                                        </p:tgtEl>
                                      </p:cBhvr>
                                    </p:animEffect>
                                    <p:anim calcmode="lin" valueType="num">
                                      <p:cBhvr>
                                        <p:cTn id="8" dur="1822" tmFilter="0,0; 0.14,0.36; 0.43,0.73; 0.71,0.91; 1.0,1.0">
                                          <p:stCondLst>
                                            <p:cond delay="0"/>
                                          </p:stCondLst>
                                        </p:cTn>
                                        <p:tgtEl>
                                          <p:spTgt spid="4099">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9">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9">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9">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9">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9">
                                            <p:txEl>
                                              <p:pRg st="2" end="2"/>
                                            </p:txEl>
                                          </p:spTgt>
                                        </p:tgtEl>
                                      </p:cBhvr>
                                      <p:to x="100000" y="60000"/>
                                    </p:animScale>
                                    <p:animScale>
                                      <p:cBhvr>
                                        <p:cTn id="14" dur="166" decel="50000">
                                          <p:stCondLst>
                                            <p:cond delay="676"/>
                                          </p:stCondLst>
                                        </p:cTn>
                                        <p:tgtEl>
                                          <p:spTgt spid="4099">
                                            <p:txEl>
                                              <p:pRg st="2" end="2"/>
                                            </p:txEl>
                                          </p:spTgt>
                                        </p:tgtEl>
                                      </p:cBhvr>
                                      <p:to x="100000" y="100000"/>
                                    </p:animScale>
                                    <p:animScale>
                                      <p:cBhvr>
                                        <p:cTn id="15" dur="26">
                                          <p:stCondLst>
                                            <p:cond delay="1312"/>
                                          </p:stCondLst>
                                        </p:cTn>
                                        <p:tgtEl>
                                          <p:spTgt spid="4099">
                                            <p:txEl>
                                              <p:pRg st="2" end="2"/>
                                            </p:txEl>
                                          </p:spTgt>
                                        </p:tgtEl>
                                      </p:cBhvr>
                                      <p:to x="100000" y="80000"/>
                                    </p:animScale>
                                    <p:animScale>
                                      <p:cBhvr>
                                        <p:cTn id="16" dur="166" decel="50000">
                                          <p:stCondLst>
                                            <p:cond delay="1338"/>
                                          </p:stCondLst>
                                        </p:cTn>
                                        <p:tgtEl>
                                          <p:spTgt spid="4099">
                                            <p:txEl>
                                              <p:pRg st="2" end="2"/>
                                            </p:txEl>
                                          </p:spTgt>
                                        </p:tgtEl>
                                      </p:cBhvr>
                                      <p:to x="100000" y="100000"/>
                                    </p:animScale>
                                    <p:animScale>
                                      <p:cBhvr>
                                        <p:cTn id="17" dur="26">
                                          <p:stCondLst>
                                            <p:cond delay="1642"/>
                                          </p:stCondLst>
                                        </p:cTn>
                                        <p:tgtEl>
                                          <p:spTgt spid="4099">
                                            <p:txEl>
                                              <p:pRg st="2" end="2"/>
                                            </p:txEl>
                                          </p:spTgt>
                                        </p:tgtEl>
                                      </p:cBhvr>
                                      <p:to x="100000" y="90000"/>
                                    </p:animScale>
                                    <p:animScale>
                                      <p:cBhvr>
                                        <p:cTn id="18" dur="166" decel="50000">
                                          <p:stCondLst>
                                            <p:cond delay="1668"/>
                                          </p:stCondLst>
                                        </p:cTn>
                                        <p:tgtEl>
                                          <p:spTgt spid="4099">
                                            <p:txEl>
                                              <p:pRg st="2" end="2"/>
                                            </p:txEl>
                                          </p:spTgt>
                                        </p:tgtEl>
                                      </p:cBhvr>
                                      <p:to x="100000" y="100000"/>
                                    </p:animScale>
                                    <p:animScale>
                                      <p:cBhvr>
                                        <p:cTn id="19" dur="26">
                                          <p:stCondLst>
                                            <p:cond delay="1808"/>
                                          </p:stCondLst>
                                        </p:cTn>
                                        <p:tgtEl>
                                          <p:spTgt spid="4099">
                                            <p:txEl>
                                              <p:pRg st="2" end="2"/>
                                            </p:txEl>
                                          </p:spTgt>
                                        </p:tgtEl>
                                      </p:cBhvr>
                                      <p:to x="100000" y="95000"/>
                                    </p:animScale>
                                    <p:animScale>
                                      <p:cBhvr>
                                        <p:cTn id="20" dur="166" decel="50000">
                                          <p:stCondLst>
                                            <p:cond delay="1834"/>
                                          </p:stCondLst>
                                        </p:cTn>
                                        <p:tgtEl>
                                          <p:spTgt spid="4099">
                                            <p:txEl>
                                              <p:pRg st="2" end="2"/>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099">
                                            <p:txEl>
                                              <p:pRg st="3" end="3"/>
                                            </p:txEl>
                                          </p:spTgt>
                                        </p:tgtEl>
                                        <p:attrNameLst>
                                          <p:attrName>style.visibility</p:attrName>
                                        </p:attrNameLst>
                                      </p:cBhvr>
                                      <p:to>
                                        <p:strVal val="visible"/>
                                      </p:to>
                                    </p:set>
                                    <p:animEffect transition="in" filter="wipe(down)">
                                      <p:cBhvr>
                                        <p:cTn id="23" dur="580">
                                          <p:stCondLst>
                                            <p:cond delay="0"/>
                                          </p:stCondLst>
                                        </p:cTn>
                                        <p:tgtEl>
                                          <p:spTgt spid="4099">
                                            <p:txEl>
                                              <p:pRg st="3" end="3"/>
                                            </p:txEl>
                                          </p:spTgt>
                                        </p:tgtEl>
                                      </p:cBhvr>
                                    </p:animEffect>
                                    <p:anim calcmode="lin" valueType="num">
                                      <p:cBhvr>
                                        <p:cTn id="24" dur="1822" tmFilter="0,0; 0.14,0.36; 0.43,0.73; 0.71,0.91; 1.0,1.0">
                                          <p:stCondLst>
                                            <p:cond delay="0"/>
                                          </p:stCondLst>
                                        </p:cTn>
                                        <p:tgtEl>
                                          <p:spTgt spid="4099">
                                            <p:txEl>
                                              <p:pRg st="3" end="3"/>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099">
                                            <p:txEl>
                                              <p:pRg st="3" end="3"/>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099">
                                            <p:txEl>
                                              <p:pRg st="3" end="3"/>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099">
                                            <p:txEl>
                                              <p:pRg st="3" end="3"/>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099">
                                            <p:txEl>
                                              <p:pRg st="3" end="3"/>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099">
                                            <p:txEl>
                                              <p:pRg st="3" end="3"/>
                                            </p:txEl>
                                          </p:spTgt>
                                        </p:tgtEl>
                                      </p:cBhvr>
                                      <p:to x="100000" y="60000"/>
                                    </p:animScale>
                                    <p:animScale>
                                      <p:cBhvr>
                                        <p:cTn id="30" dur="166" decel="50000">
                                          <p:stCondLst>
                                            <p:cond delay="676"/>
                                          </p:stCondLst>
                                        </p:cTn>
                                        <p:tgtEl>
                                          <p:spTgt spid="4099">
                                            <p:txEl>
                                              <p:pRg st="3" end="3"/>
                                            </p:txEl>
                                          </p:spTgt>
                                        </p:tgtEl>
                                      </p:cBhvr>
                                      <p:to x="100000" y="100000"/>
                                    </p:animScale>
                                    <p:animScale>
                                      <p:cBhvr>
                                        <p:cTn id="31" dur="26">
                                          <p:stCondLst>
                                            <p:cond delay="1312"/>
                                          </p:stCondLst>
                                        </p:cTn>
                                        <p:tgtEl>
                                          <p:spTgt spid="4099">
                                            <p:txEl>
                                              <p:pRg st="3" end="3"/>
                                            </p:txEl>
                                          </p:spTgt>
                                        </p:tgtEl>
                                      </p:cBhvr>
                                      <p:to x="100000" y="80000"/>
                                    </p:animScale>
                                    <p:animScale>
                                      <p:cBhvr>
                                        <p:cTn id="32" dur="166" decel="50000">
                                          <p:stCondLst>
                                            <p:cond delay="1338"/>
                                          </p:stCondLst>
                                        </p:cTn>
                                        <p:tgtEl>
                                          <p:spTgt spid="4099">
                                            <p:txEl>
                                              <p:pRg st="3" end="3"/>
                                            </p:txEl>
                                          </p:spTgt>
                                        </p:tgtEl>
                                      </p:cBhvr>
                                      <p:to x="100000" y="100000"/>
                                    </p:animScale>
                                    <p:animScale>
                                      <p:cBhvr>
                                        <p:cTn id="33" dur="26">
                                          <p:stCondLst>
                                            <p:cond delay="1642"/>
                                          </p:stCondLst>
                                        </p:cTn>
                                        <p:tgtEl>
                                          <p:spTgt spid="4099">
                                            <p:txEl>
                                              <p:pRg st="3" end="3"/>
                                            </p:txEl>
                                          </p:spTgt>
                                        </p:tgtEl>
                                      </p:cBhvr>
                                      <p:to x="100000" y="90000"/>
                                    </p:animScale>
                                    <p:animScale>
                                      <p:cBhvr>
                                        <p:cTn id="34" dur="166" decel="50000">
                                          <p:stCondLst>
                                            <p:cond delay="1668"/>
                                          </p:stCondLst>
                                        </p:cTn>
                                        <p:tgtEl>
                                          <p:spTgt spid="4099">
                                            <p:txEl>
                                              <p:pRg st="3" end="3"/>
                                            </p:txEl>
                                          </p:spTgt>
                                        </p:tgtEl>
                                      </p:cBhvr>
                                      <p:to x="100000" y="100000"/>
                                    </p:animScale>
                                    <p:animScale>
                                      <p:cBhvr>
                                        <p:cTn id="35" dur="26">
                                          <p:stCondLst>
                                            <p:cond delay="1808"/>
                                          </p:stCondLst>
                                        </p:cTn>
                                        <p:tgtEl>
                                          <p:spTgt spid="4099">
                                            <p:txEl>
                                              <p:pRg st="3" end="3"/>
                                            </p:txEl>
                                          </p:spTgt>
                                        </p:tgtEl>
                                      </p:cBhvr>
                                      <p:to x="100000" y="95000"/>
                                    </p:animScale>
                                    <p:animScale>
                                      <p:cBhvr>
                                        <p:cTn id="36" dur="166" decel="50000">
                                          <p:stCondLst>
                                            <p:cond delay="1834"/>
                                          </p:stCondLst>
                                        </p:cTn>
                                        <p:tgtEl>
                                          <p:spTgt spid="4099">
                                            <p:txEl>
                                              <p:pRg st="3" end="3"/>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099">
                                            <p:txEl>
                                              <p:pRg st="4" end="4"/>
                                            </p:txEl>
                                          </p:spTgt>
                                        </p:tgtEl>
                                        <p:attrNameLst>
                                          <p:attrName>style.visibility</p:attrName>
                                        </p:attrNameLst>
                                      </p:cBhvr>
                                      <p:to>
                                        <p:strVal val="visible"/>
                                      </p:to>
                                    </p:set>
                                    <p:animEffect transition="in" filter="wipe(down)">
                                      <p:cBhvr>
                                        <p:cTn id="39" dur="580">
                                          <p:stCondLst>
                                            <p:cond delay="0"/>
                                          </p:stCondLst>
                                        </p:cTn>
                                        <p:tgtEl>
                                          <p:spTgt spid="4099">
                                            <p:txEl>
                                              <p:pRg st="4" end="4"/>
                                            </p:txEl>
                                          </p:spTgt>
                                        </p:tgtEl>
                                      </p:cBhvr>
                                    </p:animEffect>
                                    <p:anim calcmode="lin" valueType="num">
                                      <p:cBhvr>
                                        <p:cTn id="40" dur="1822" tmFilter="0,0; 0.14,0.36; 0.43,0.73; 0.71,0.91; 1.0,1.0">
                                          <p:stCondLst>
                                            <p:cond delay="0"/>
                                          </p:stCondLst>
                                        </p:cTn>
                                        <p:tgtEl>
                                          <p:spTgt spid="4099">
                                            <p:txEl>
                                              <p:pRg st="4" end="4"/>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099">
                                            <p:txEl>
                                              <p:pRg st="4" end="4"/>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099">
                                            <p:txEl>
                                              <p:pRg st="4" end="4"/>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099">
                                            <p:txEl>
                                              <p:pRg st="4" end="4"/>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099">
                                            <p:txEl>
                                              <p:pRg st="4" end="4"/>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4099">
                                            <p:txEl>
                                              <p:pRg st="4" end="4"/>
                                            </p:txEl>
                                          </p:spTgt>
                                        </p:tgtEl>
                                      </p:cBhvr>
                                      <p:to x="100000" y="60000"/>
                                    </p:animScale>
                                    <p:animScale>
                                      <p:cBhvr>
                                        <p:cTn id="46" dur="166" decel="50000">
                                          <p:stCondLst>
                                            <p:cond delay="676"/>
                                          </p:stCondLst>
                                        </p:cTn>
                                        <p:tgtEl>
                                          <p:spTgt spid="4099">
                                            <p:txEl>
                                              <p:pRg st="4" end="4"/>
                                            </p:txEl>
                                          </p:spTgt>
                                        </p:tgtEl>
                                      </p:cBhvr>
                                      <p:to x="100000" y="100000"/>
                                    </p:animScale>
                                    <p:animScale>
                                      <p:cBhvr>
                                        <p:cTn id="47" dur="26">
                                          <p:stCondLst>
                                            <p:cond delay="1312"/>
                                          </p:stCondLst>
                                        </p:cTn>
                                        <p:tgtEl>
                                          <p:spTgt spid="4099">
                                            <p:txEl>
                                              <p:pRg st="4" end="4"/>
                                            </p:txEl>
                                          </p:spTgt>
                                        </p:tgtEl>
                                      </p:cBhvr>
                                      <p:to x="100000" y="80000"/>
                                    </p:animScale>
                                    <p:animScale>
                                      <p:cBhvr>
                                        <p:cTn id="48" dur="166" decel="50000">
                                          <p:stCondLst>
                                            <p:cond delay="1338"/>
                                          </p:stCondLst>
                                        </p:cTn>
                                        <p:tgtEl>
                                          <p:spTgt spid="4099">
                                            <p:txEl>
                                              <p:pRg st="4" end="4"/>
                                            </p:txEl>
                                          </p:spTgt>
                                        </p:tgtEl>
                                      </p:cBhvr>
                                      <p:to x="100000" y="100000"/>
                                    </p:animScale>
                                    <p:animScale>
                                      <p:cBhvr>
                                        <p:cTn id="49" dur="26">
                                          <p:stCondLst>
                                            <p:cond delay="1642"/>
                                          </p:stCondLst>
                                        </p:cTn>
                                        <p:tgtEl>
                                          <p:spTgt spid="4099">
                                            <p:txEl>
                                              <p:pRg st="4" end="4"/>
                                            </p:txEl>
                                          </p:spTgt>
                                        </p:tgtEl>
                                      </p:cBhvr>
                                      <p:to x="100000" y="90000"/>
                                    </p:animScale>
                                    <p:animScale>
                                      <p:cBhvr>
                                        <p:cTn id="50" dur="166" decel="50000">
                                          <p:stCondLst>
                                            <p:cond delay="1668"/>
                                          </p:stCondLst>
                                        </p:cTn>
                                        <p:tgtEl>
                                          <p:spTgt spid="4099">
                                            <p:txEl>
                                              <p:pRg st="4" end="4"/>
                                            </p:txEl>
                                          </p:spTgt>
                                        </p:tgtEl>
                                      </p:cBhvr>
                                      <p:to x="100000" y="100000"/>
                                    </p:animScale>
                                    <p:animScale>
                                      <p:cBhvr>
                                        <p:cTn id="51" dur="26">
                                          <p:stCondLst>
                                            <p:cond delay="1808"/>
                                          </p:stCondLst>
                                        </p:cTn>
                                        <p:tgtEl>
                                          <p:spTgt spid="4099">
                                            <p:txEl>
                                              <p:pRg st="4" end="4"/>
                                            </p:txEl>
                                          </p:spTgt>
                                        </p:tgtEl>
                                      </p:cBhvr>
                                      <p:to x="100000" y="95000"/>
                                    </p:animScale>
                                    <p:animScale>
                                      <p:cBhvr>
                                        <p:cTn id="52" dur="166" decel="50000">
                                          <p:stCondLst>
                                            <p:cond delay="1834"/>
                                          </p:stCondLst>
                                        </p:cTn>
                                        <p:tgtEl>
                                          <p:spTgt spid="4099">
                                            <p:txEl>
                                              <p:pRg st="4" end="4"/>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4099">
                                            <p:txEl>
                                              <p:pRg st="5" end="5"/>
                                            </p:txEl>
                                          </p:spTgt>
                                        </p:tgtEl>
                                        <p:attrNameLst>
                                          <p:attrName>style.visibility</p:attrName>
                                        </p:attrNameLst>
                                      </p:cBhvr>
                                      <p:to>
                                        <p:strVal val="visible"/>
                                      </p:to>
                                    </p:set>
                                    <p:animEffect transition="in" filter="wipe(down)">
                                      <p:cBhvr>
                                        <p:cTn id="55" dur="580">
                                          <p:stCondLst>
                                            <p:cond delay="0"/>
                                          </p:stCondLst>
                                        </p:cTn>
                                        <p:tgtEl>
                                          <p:spTgt spid="4099">
                                            <p:txEl>
                                              <p:pRg st="5" end="5"/>
                                            </p:txEl>
                                          </p:spTgt>
                                        </p:tgtEl>
                                      </p:cBhvr>
                                    </p:animEffect>
                                    <p:anim calcmode="lin" valueType="num">
                                      <p:cBhvr>
                                        <p:cTn id="56" dur="1822" tmFilter="0,0; 0.14,0.36; 0.43,0.73; 0.71,0.91; 1.0,1.0">
                                          <p:stCondLst>
                                            <p:cond delay="0"/>
                                          </p:stCondLst>
                                        </p:cTn>
                                        <p:tgtEl>
                                          <p:spTgt spid="4099">
                                            <p:txEl>
                                              <p:pRg st="5" end="5"/>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099">
                                            <p:txEl>
                                              <p:pRg st="5" end="5"/>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099">
                                            <p:txEl>
                                              <p:pRg st="5" end="5"/>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099">
                                            <p:txEl>
                                              <p:pRg st="5" end="5"/>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099">
                                            <p:txEl>
                                              <p:pRg st="5" end="5"/>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4099">
                                            <p:txEl>
                                              <p:pRg st="5" end="5"/>
                                            </p:txEl>
                                          </p:spTgt>
                                        </p:tgtEl>
                                      </p:cBhvr>
                                      <p:to x="100000" y="60000"/>
                                    </p:animScale>
                                    <p:animScale>
                                      <p:cBhvr>
                                        <p:cTn id="62" dur="166" decel="50000">
                                          <p:stCondLst>
                                            <p:cond delay="676"/>
                                          </p:stCondLst>
                                        </p:cTn>
                                        <p:tgtEl>
                                          <p:spTgt spid="4099">
                                            <p:txEl>
                                              <p:pRg st="5" end="5"/>
                                            </p:txEl>
                                          </p:spTgt>
                                        </p:tgtEl>
                                      </p:cBhvr>
                                      <p:to x="100000" y="100000"/>
                                    </p:animScale>
                                    <p:animScale>
                                      <p:cBhvr>
                                        <p:cTn id="63" dur="26">
                                          <p:stCondLst>
                                            <p:cond delay="1312"/>
                                          </p:stCondLst>
                                        </p:cTn>
                                        <p:tgtEl>
                                          <p:spTgt spid="4099">
                                            <p:txEl>
                                              <p:pRg st="5" end="5"/>
                                            </p:txEl>
                                          </p:spTgt>
                                        </p:tgtEl>
                                      </p:cBhvr>
                                      <p:to x="100000" y="80000"/>
                                    </p:animScale>
                                    <p:animScale>
                                      <p:cBhvr>
                                        <p:cTn id="64" dur="166" decel="50000">
                                          <p:stCondLst>
                                            <p:cond delay="1338"/>
                                          </p:stCondLst>
                                        </p:cTn>
                                        <p:tgtEl>
                                          <p:spTgt spid="4099">
                                            <p:txEl>
                                              <p:pRg st="5" end="5"/>
                                            </p:txEl>
                                          </p:spTgt>
                                        </p:tgtEl>
                                      </p:cBhvr>
                                      <p:to x="100000" y="100000"/>
                                    </p:animScale>
                                    <p:animScale>
                                      <p:cBhvr>
                                        <p:cTn id="65" dur="26">
                                          <p:stCondLst>
                                            <p:cond delay="1642"/>
                                          </p:stCondLst>
                                        </p:cTn>
                                        <p:tgtEl>
                                          <p:spTgt spid="4099">
                                            <p:txEl>
                                              <p:pRg st="5" end="5"/>
                                            </p:txEl>
                                          </p:spTgt>
                                        </p:tgtEl>
                                      </p:cBhvr>
                                      <p:to x="100000" y="90000"/>
                                    </p:animScale>
                                    <p:animScale>
                                      <p:cBhvr>
                                        <p:cTn id="66" dur="166" decel="50000">
                                          <p:stCondLst>
                                            <p:cond delay="1668"/>
                                          </p:stCondLst>
                                        </p:cTn>
                                        <p:tgtEl>
                                          <p:spTgt spid="4099">
                                            <p:txEl>
                                              <p:pRg st="5" end="5"/>
                                            </p:txEl>
                                          </p:spTgt>
                                        </p:tgtEl>
                                      </p:cBhvr>
                                      <p:to x="100000" y="100000"/>
                                    </p:animScale>
                                    <p:animScale>
                                      <p:cBhvr>
                                        <p:cTn id="67" dur="26">
                                          <p:stCondLst>
                                            <p:cond delay="1808"/>
                                          </p:stCondLst>
                                        </p:cTn>
                                        <p:tgtEl>
                                          <p:spTgt spid="4099">
                                            <p:txEl>
                                              <p:pRg st="5" end="5"/>
                                            </p:txEl>
                                          </p:spTgt>
                                        </p:tgtEl>
                                      </p:cBhvr>
                                      <p:to x="100000" y="95000"/>
                                    </p:animScale>
                                    <p:animScale>
                                      <p:cBhvr>
                                        <p:cTn id="68" dur="166" decel="50000">
                                          <p:stCondLst>
                                            <p:cond delay="1834"/>
                                          </p:stCondLst>
                                        </p:cTn>
                                        <p:tgtEl>
                                          <p:spTgt spid="4099">
                                            <p:txEl>
                                              <p:pRg st="5" end="5"/>
                                            </p:txEl>
                                          </p:spTgt>
                                        </p:tgtEl>
                                      </p:cBhvr>
                                      <p:to x="100000" y="100000"/>
                                    </p:animScale>
                                  </p:childTnLst>
                                </p:cTn>
                              </p:par>
                            </p:childTnLst>
                          </p:cTn>
                        </p:par>
                      </p:childTnLst>
                    </p:cTn>
                  </p:par>
                  <p:par>
                    <p:cTn id="69" fill="hold" nodeType="clickPar">
                      <p:stCondLst>
                        <p:cond delay="indefinite"/>
                      </p:stCondLst>
                      <p:childTnLst>
                        <p:par>
                          <p:cTn id="70" fill="hold" nodeType="withGroup">
                            <p:stCondLst>
                              <p:cond delay="0"/>
                            </p:stCondLst>
                            <p:childTnLst>
                              <p:par>
                                <p:cTn id="71" presetID="26" presetClass="entr" presetSubtype="0" fill="hold" nodeType="clickEffect">
                                  <p:stCondLst>
                                    <p:cond delay="0"/>
                                  </p:stCondLst>
                                  <p:childTnLst>
                                    <p:set>
                                      <p:cBhvr>
                                        <p:cTn id="72" dur="1" fill="hold">
                                          <p:stCondLst>
                                            <p:cond delay="0"/>
                                          </p:stCondLst>
                                        </p:cTn>
                                        <p:tgtEl>
                                          <p:spTgt spid="4099">
                                            <p:txEl>
                                              <p:pRg st="7" end="7"/>
                                            </p:txEl>
                                          </p:spTgt>
                                        </p:tgtEl>
                                        <p:attrNameLst>
                                          <p:attrName>style.visibility</p:attrName>
                                        </p:attrNameLst>
                                      </p:cBhvr>
                                      <p:to>
                                        <p:strVal val="visible"/>
                                      </p:to>
                                    </p:set>
                                    <p:animEffect transition="in" filter="wipe(down)">
                                      <p:cBhvr>
                                        <p:cTn id="73" dur="580">
                                          <p:stCondLst>
                                            <p:cond delay="0"/>
                                          </p:stCondLst>
                                        </p:cTn>
                                        <p:tgtEl>
                                          <p:spTgt spid="4099">
                                            <p:txEl>
                                              <p:pRg st="7" end="7"/>
                                            </p:txEl>
                                          </p:spTgt>
                                        </p:tgtEl>
                                      </p:cBhvr>
                                    </p:animEffect>
                                    <p:anim calcmode="lin" valueType="num">
                                      <p:cBhvr>
                                        <p:cTn id="74" dur="1822" tmFilter="0,0; 0.14,0.36; 0.43,0.73; 0.71,0.91; 1.0,1.0">
                                          <p:stCondLst>
                                            <p:cond delay="0"/>
                                          </p:stCondLst>
                                        </p:cTn>
                                        <p:tgtEl>
                                          <p:spTgt spid="4099">
                                            <p:txEl>
                                              <p:pRg st="7" end="7"/>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4099">
                                            <p:txEl>
                                              <p:pRg st="7" end="7"/>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4099">
                                            <p:txEl>
                                              <p:pRg st="7" end="7"/>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4099">
                                            <p:txEl>
                                              <p:pRg st="7" end="7"/>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4099">
                                            <p:txEl>
                                              <p:pRg st="7" end="7"/>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4099">
                                            <p:txEl>
                                              <p:pRg st="7" end="7"/>
                                            </p:txEl>
                                          </p:spTgt>
                                        </p:tgtEl>
                                      </p:cBhvr>
                                      <p:to x="100000" y="60000"/>
                                    </p:animScale>
                                    <p:animScale>
                                      <p:cBhvr>
                                        <p:cTn id="80" dur="166" decel="50000">
                                          <p:stCondLst>
                                            <p:cond delay="676"/>
                                          </p:stCondLst>
                                        </p:cTn>
                                        <p:tgtEl>
                                          <p:spTgt spid="4099">
                                            <p:txEl>
                                              <p:pRg st="7" end="7"/>
                                            </p:txEl>
                                          </p:spTgt>
                                        </p:tgtEl>
                                      </p:cBhvr>
                                      <p:to x="100000" y="100000"/>
                                    </p:animScale>
                                    <p:animScale>
                                      <p:cBhvr>
                                        <p:cTn id="81" dur="26">
                                          <p:stCondLst>
                                            <p:cond delay="1312"/>
                                          </p:stCondLst>
                                        </p:cTn>
                                        <p:tgtEl>
                                          <p:spTgt spid="4099">
                                            <p:txEl>
                                              <p:pRg st="7" end="7"/>
                                            </p:txEl>
                                          </p:spTgt>
                                        </p:tgtEl>
                                      </p:cBhvr>
                                      <p:to x="100000" y="80000"/>
                                    </p:animScale>
                                    <p:animScale>
                                      <p:cBhvr>
                                        <p:cTn id="82" dur="166" decel="50000">
                                          <p:stCondLst>
                                            <p:cond delay="1338"/>
                                          </p:stCondLst>
                                        </p:cTn>
                                        <p:tgtEl>
                                          <p:spTgt spid="4099">
                                            <p:txEl>
                                              <p:pRg st="7" end="7"/>
                                            </p:txEl>
                                          </p:spTgt>
                                        </p:tgtEl>
                                      </p:cBhvr>
                                      <p:to x="100000" y="100000"/>
                                    </p:animScale>
                                    <p:animScale>
                                      <p:cBhvr>
                                        <p:cTn id="83" dur="26">
                                          <p:stCondLst>
                                            <p:cond delay="1642"/>
                                          </p:stCondLst>
                                        </p:cTn>
                                        <p:tgtEl>
                                          <p:spTgt spid="4099">
                                            <p:txEl>
                                              <p:pRg st="7" end="7"/>
                                            </p:txEl>
                                          </p:spTgt>
                                        </p:tgtEl>
                                      </p:cBhvr>
                                      <p:to x="100000" y="90000"/>
                                    </p:animScale>
                                    <p:animScale>
                                      <p:cBhvr>
                                        <p:cTn id="84" dur="166" decel="50000">
                                          <p:stCondLst>
                                            <p:cond delay="1668"/>
                                          </p:stCondLst>
                                        </p:cTn>
                                        <p:tgtEl>
                                          <p:spTgt spid="4099">
                                            <p:txEl>
                                              <p:pRg st="7" end="7"/>
                                            </p:txEl>
                                          </p:spTgt>
                                        </p:tgtEl>
                                      </p:cBhvr>
                                      <p:to x="100000" y="100000"/>
                                    </p:animScale>
                                    <p:animScale>
                                      <p:cBhvr>
                                        <p:cTn id="85" dur="26">
                                          <p:stCondLst>
                                            <p:cond delay="1808"/>
                                          </p:stCondLst>
                                        </p:cTn>
                                        <p:tgtEl>
                                          <p:spTgt spid="4099">
                                            <p:txEl>
                                              <p:pRg st="7" end="7"/>
                                            </p:txEl>
                                          </p:spTgt>
                                        </p:tgtEl>
                                      </p:cBhvr>
                                      <p:to x="100000" y="95000"/>
                                    </p:animScale>
                                    <p:animScale>
                                      <p:cBhvr>
                                        <p:cTn id="86" dur="166" decel="50000">
                                          <p:stCondLst>
                                            <p:cond delay="1834"/>
                                          </p:stCondLst>
                                        </p:cTn>
                                        <p:tgtEl>
                                          <p:spTgt spid="4099">
                                            <p:txEl>
                                              <p:pRg st="7" end="7"/>
                                            </p:txEl>
                                          </p:spTgt>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4099">
                                            <p:txEl>
                                              <p:pRg st="8" end="8"/>
                                            </p:txEl>
                                          </p:spTgt>
                                        </p:tgtEl>
                                        <p:attrNameLst>
                                          <p:attrName>style.visibility</p:attrName>
                                        </p:attrNameLst>
                                      </p:cBhvr>
                                      <p:to>
                                        <p:strVal val="visible"/>
                                      </p:to>
                                    </p:set>
                                    <p:animEffect transition="in" filter="wipe(down)">
                                      <p:cBhvr>
                                        <p:cTn id="89" dur="580">
                                          <p:stCondLst>
                                            <p:cond delay="0"/>
                                          </p:stCondLst>
                                        </p:cTn>
                                        <p:tgtEl>
                                          <p:spTgt spid="4099">
                                            <p:txEl>
                                              <p:pRg st="8" end="8"/>
                                            </p:txEl>
                                          </p:spTgt>
                                        </p:tgtEl>
                                      </p:cBhvr>
                                    </p:animEffect>
                                    <p:anim calcmode="lin" valueType="num">
                                      <p:cBhvr>
                                        <p:cTn id="90" dur="1822" tmFilter="0,0; 0.14,0.36; 0.43,0.73; 0.71,0.91; 1.0,1.0">
                                          <p:stCondLst>
                                            <p:cond delay="0"/>
                                          </p:stCondLst>
                                        </p:cTn>
                                        <p:tgtEl>
                                          <p:spTgt spid="4099">
                                            <p:txEl>
                                              <p:pRg st="8" end="8"/>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4099">
                                            <p:txEl>
                                              <p:pRg st="8" end="8"/>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4099">
                                            <p:txEl>
                                              <p:pRg st="8" end="8"/>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4099">
                                            <p:txEl>
                                              <p:pRg st="8" end="8"/>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4099">
                                            <p:txEl>
                                              <p:pRg st="8" end="8"/>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4099">
                                            <p:txEl>
                                              <p:pRg st="8" end="8"/>
                                            </p:txEl>
                                          </p:spTgt>
                                        </p:tgtEl>
                                      </p:cBhvr>
                                      <p:to x="100000" y="60000"/>
                                    </p:animScale>
                                    <p:animScale>
                                      <p:cBhvr>
                                        <p:cTn id="96" dur="166" decel="50000">
                                          <p:stCondLst>
                                            <p:cond delay="676"/>
                                          </p:stCondLst>
                                        </p:cTn>
                                        <p:tgtEl>
                                          <p:spTgt spid="4099">
                                            <p:txEl>
                                              <p:pRg st="8" end="8"/>
                                            </p:txEl>
                                          </p:spTgt>
                                        </p:tgtEl>
                                      </p:cBhvr>
                                      <p:to x="100000" y="100000"/>
                                    </p:animScale>
                                    <p:animScale>
                                      <p:cBhvr>
                                        <p:cTn id="97" dur="26">
                                          <p:stCondLst>
                                            <p:cond delay="1312"/>
                                          </p:stCondLst>
                                        </p:cTn>
                                        <p:tgtEl>
                                          <p:spTgt spid="4099">
                                            <p:txEl>
                                              <p:pRg st="8" end="8"/>
                                            </p:txEl>
                                          </p:spTgt>
                                        </p:tgtEl>
                                      </p:cBhvr>
                                      <p:to x="100000" y="80000"/>
                                    </p:animScale>
                                    <p:animScale>
                                      <p:cBhvr>
                                        <p:cTn id="98" dur="166" decel="50000">
                                          <p:stCondLst>
                                            <p:cond delay="1338"/>
                                          </p:stCondLst>
                                        </p:cTn>
                                        <p:tgtEl>
                                          <p:spTgt spid="4099">
                                            <p:txEl>
                                              <p:pRg st="8" end="8"/>
                                            </p:txEl>
                                          </p:spTgt>
                                        </p:tgtEl>
                                      </p:cBhvr>
                                      <p:to x="100000" y="100000"/>
                                    </p:animScale>
                                    <p:animScale>
                                      <p:cBhvr>
                                        <p:cTn id="99" dur="26">
                                          <p:stCondLst>
                                            <p:cond delay="1642"/>
                                          </p:stCondLst>
                                        </p:cTn>
                                        <p:tgtEl>
                                          <p:spTgt spid="4099">
                                            <p:txEl>
                                              <p:pRg st="8" end="8"/>
                                            </p:txEl>
                                          </p:spTgt>
                                        </p:tgtEl>
                                      </p:cBhvr>
                                      <p:to x="100000" y="90000"/>
                                    </p:animScale>
                                    <p:animScale>
                                      <p:cBhvr>
                                        <p:cTn id="100" dur="166" decel="50000">
                                          <p:stCondLst>
                                            <p:cond delay="1668"/>
                                          </p:stCondLst>
                                        </p:cTn>
                                        <p:tgtEl>
                                          <p:spTgt spid="4099">
                                            <p:txEl>
                                              <p:pRg st="8" end="8"/>
                                            </p:txEl>
                                          </p:spTgt>
                                        </p:tgtEl>
                                      </p:cBhvr>
                                      <p:to x="100000" y="100000"/>
                                    </p:animScale>
                                    <p:animScale>
                                      <p:cBhvr>
                                        <p:cTn id="101" dur="26">
                                          <p:stCondLst>
                                            <p:cond delay="1808"/>
                                          </p:stCondLst>
                                        </p:cTn>
                                        <p:tgtEl>
                                          <p:spTgt spid="4099">
                                            <p:txEl>
                                              <p:pRg st="8" end="8"/>
                                            </p:txEl>
                                          </p:spTgt>
                                        </p:tgtEl>
                                      </p:cBhvr>
                                      <p:to x="100000" y="95000"/>
                                    </p:animScale>
                                    <p:animScale>
                                      <p:cBhvr>
                                        <p:cTn id="102" dur="166" decel="50000">
                                          <p:stCondLst>
                                            <p:cond delay="1834"/>
                                          </p:stCondLst>
                                        </p:cTn>
                                        <p:tgtEl>
                                          <p:spTgt spid="4099">
                                            <p:txEl>
                                              <p:pRg st="8" end="8"/>
                                            </p:txEl>
                                          </p:spTgt>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4099">
                                            <p:txEl>
                                              <p:pRg st="9" end="9"/>
                                            </p:txEl>
                                          </p:spTgt>
                                        </p:tgtEl>
                                        <p:attrNameLst>
                                          <p:attrName>style.visibility</p:attrName>
                                        </p:attrNameLst>
                                      </p:cBhvr>
                                      <p:to>
                                        <p:strVal val="visible"/>
                                      </p:to>
                                    </p:set>
                                    <p:animEffect transition="in" filter="wipe(down)">
                                      <p:cBhvr>
                                        <p:cTn id="105" dur="580">
                                          <p:stCondLst>
                                            <p:cond delay="0"/>
                                          </p:stCondLst>
                                        </p:cTn>
                                        <p:tgtEl>
                                          <p:spTgt spid="4099">
                                            <p:txEl>
                                              <p:pRg st="9" end="9"/>
                                            </p:txEl>
                                          </p:spTgt>
                                        </p:tgtEl>
                                      </p:cBhvr>
                                    </p:animEffect>
                                    <p:anim calcmode="lin" valueType="num">
                                      <p:cBhvr>
                                        <p:cTn id="106" dur="1822" tmFilter="0,0; 0.14,0.36; 0.43,0.73; 0.71,0.91; 1.0,1.0">
                                          <p:stCondLst>
                                            <p:cond delay="0"/>
                                          </p:stCondLst>
                                        </p:cTn>
                                        <p:tgtEl>
                                          <p:spTgt spid="4099">
                                            <p:txEl>
                                              <p:pRg st="9" end="9"/>
                                            </p:txEl>
                                          </p:spTgt>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4099">
                                            <p:txEl>
                                              <p:pRg st="9" end="9"/>
                                            </p:txEl>
                                          </p:spTgt>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4099">
                                            <p:txEl>
                                              <p:pRg st="9" end="9"/>
                                            </p:txEl>
                                          </p:spTgt>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4099">
                                            <p:txEl>
                                              <p:pRg st="9" end="9"/>
                                            </p:txEl>
                                          </p:spTgt>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4099">
                                            <p:txEl>
                                              <p:pRg st="9" end="9"/>
                                            </p:txEl>
                                          </p:spTgt>
                                        </p:tgtEl>
                                        <p:attrNameLst>
                                          <p:attrName>ppt_y</p:attrName>
                                        </p:attrNameLst>
                                      </p:cBhvr>
                                      <p:tavLst>
                                        <p:tav tm="0" fmla="#ppt_y-sin(pi*$)/81">
                                          <p:val>
                                            <p:fltVal val="0"/>
                                          </p:val>
                                        </p:tav>
                                        <p:tav tm="100000">
                                          <p:val>
                                            <p:fltVal val="1"/>
                                          </p:val>
                                        </p:tav>
                                      </p:tavLst>
                                    </p:anim>
                                    <p:animScale>
                                      <p:cBhvr>
                                        <p:cTn id="111" dur="26">
                                          <p:stCondLst>
                                            <p:cond delay="650"/>
                                          </p:stCondLst>
                                        </p:cTn>
                                        <p:tgtEl>
                                          <p:spTgt spid="4099">
                                            <p:txEl>
                                              <p:pRg st="9" end="9"/>
                                            </p:txEl>
                                          </p:spTgt>
                                        </p:tgtEl>
                                      </p:cBhvr>
                                      <p:to x="100000" y="60000"/>
                                    </p:animScale>
                                    <p:animScale>
                                      <p:cBhvr>
                                        <p:cTn id="112" dur="166" decel="50000">
                                          <p:stCondLst>
                                            <p:cond delay="676"/>
                                          </p:stCondLst>
                                        </p:cTn>
                                        <p:tgtEl>
                                          <p:spTgt spid="4099">
                                            <p:txEl>
                                              <p:pRg st="9" end="9"/>
                                            </p:txEl>
                                          </p:spTgt>
                                        </p:tgtEl>
                                      </p:cBhvr>
                                      <p:to x="100000" y="100000"/>
                                    </p:animScale>
                                    <p:animScale>
                                      <p:cBhvr>
                                        <p:cTn id="113" dur="26">
                                          <p:stCondLst>
                                            <p:cond delay="1312"/>
                                          </p:stCondLst>
                                        </p:cTn>
                                        <p:tgtEl>
                                          <p:spTgt spid="4099">
                                            <p:txEl>
                                              <p:pRg st="9" end="9"/>
                                            </p:txEl>
                                          </p:spTgt>
                                        </p:tgtEl>
                                      </p:cBhvr>
                                      <p:to x="100000" y="80000"/>
                                    </p:animScale>
                                    <p:animScale>
                                      <p:cBhvr>
                                        <p:cTn id="114" dur="166" decel="50000">
                                          <p:stCondLst>
                                            <p:cond delay="1338"/>
                                          </p:stCondLst>
                                        </p:cTn>
                                        <p:tgtEl>
                                          <p:spTgt spid="4099">
                                            <p:txEl>
                                              <p:pRg st="9" end="9"/>
                                            </p:txEl>
                                          </p:spTgt>
                                        </p:tgtEl>
                                      </p:cBhvr>
                                      <p:to x="100000" y="100000"/>
                                    </p:animScale>
                                    <p:animScale>
                                      <p:cBhvr>
                                        <p:cTn id="115" dur="26">
                                          <p:stCondLst>
                                            <p:cond delay="1642"/>
                                          </p:stCondLst>
                                        </p:cTn>
                                        <p:tgtEl>
                                          <p:spTgt spid="4099">
                                            <p:txEl>
                                              <p:pRg st="9" end="9"/>
                                            </p:txEl>
                                          </p:spTgt>
                                        </p:tgtEl>
                                      </p:cBhvr>
                                      <p:to x="100000" y="90000"/>
                                    </p:animScale>
                                    <p:animScale>
                                      <p:cBhvr>
                                        <p:cTn id="116" dur="166" decel="50000">
                                          <p:stCondLst>
                                            <p:cond delay="1668"/>
                                          </p:stCondLst>
                                        </p:cTn>
                                        <p:tgtEl>
                                          <p:spTgt spid="4099">
                                            <p:txEl>
                                              <p:pRg st="9" end="9"/>
                                            </p:txEl>
                                          </p:spTgt>
                                        </p:tgtEl>
                                      </p:cBhvr>
                                      <p:to x="100000" y="100000"/>
                                    </p:animScale>
                                    <p:animScale>
                                      <p:cBhvr>
                                        <p:cTn id="117" dur="26">
                                          <p:stCondLst>
                                            <p:cond delay="1808"/>
                                          </p:stCondLst>
                                        </p:cTn>
                                        <p:tgtEl>
                                          <p:spTgt spid="4099">
                                            <p:txEl>
                                              <p:pRg st="9" end="9"/>
                                            </p:txEl>
                                          </p:spTgt>
                                        </p:tgtEl>
                                      </p:cBhvr>
                                      <p:to x="100000" y="95000"/>
                                    </p:animScale>
                                    <p:animScale>
                                      <p:cBhvr>
                                        <p:cTn id="118" dur="166" decel="50000">
                                          <p:stCondLst>
                                            <p:cond delay="1834"/>
                                          </p:stCondLst>
                                        </p:cTn>
                                        <p:tgtEl>
                                          <p:spTgt spid="4099">
                                            <p:txEl>
                                              <p:pRg st="9" end="9"/>
                                            </p:txEl>
                                          </p:spTgt>
                                        </p:tgtEl>
                                      </p:cBhvr>
                                      <p:to x="100000" y="100000"/>
                                    </p:animScale>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6" presetClass="entr" presetSubtype="0" fill="hold" nodeType="clickEffect">
                                  <p:stCondLst>
                                    <p:cond delay="0"/>
                                  </p:stCondLst>
                                  <p:childTnLst>
                                    <p:set>
                                      <p:cBhvr>
                                        <p:cTn id="122" dur="1" fill="hold">
                                          <p:stCondLst>
                                            <p:cond delay="0"/>
                                          </p:stCondLst>
                                        </p:cTn>
                                        <p:tgtEl>
                                          <p:spTgt spid="4099">
                                            <p:txEl>
                                              <p:pRg st="11" end="11"/>
                                            </p:txEl>
                                          </p:spTgt>
                                        </p:tgtEl>
                                        <p:attrNameLst>
                                          <p:attrName>style.visibility</p:attrName>
                                        </p:attrNameLst>
                                      </p:cBhvr>
                                      <p:to>
                                        <p:strVal val="visible"/>
                                      </p:to>
                                    </p:set>
                                    <p:animEffect transition="in" filter="wipe(down)">
                                      <p:cBhvr>
                                        <p:cTn id="123" dur="580">
                                          <p:stCondLst>
                                            <p:cond delay="0"/>
                                          </p:stCondLst>
                                        </p:cTn>
                                        <p:tgtEl>
                                          <p:spTgt spid="4099">
                                            <p:txEl>
                                              <p:pRg st="11" end="11"/>
                                            </p:txEl>
                                          </p:spTgt>
                                        </p:tgtEl>
                                      </p:cBhvr>
                                    </p:animEffect>
                                    <p:anim calcmode="lin" valueType="num">
                                      <p:cBhvr>
                                        <p:cTn id="124" dur="1822" tmFilter="0,0; 0.14,0.36; 0.43,0.73; 0.71,0.91; 1.0,1.0">
                                          <p:stCondLst>
                                            <p:cond delay="0"/>
                                          </p:stCondLst>
                                        </p:cTn>
                                        <p:tgtEl>
                                          <p:spTgt spid="4099">
                                            <p:txEl>
                                              <p:pRg st="11" end="11"/>
                                            </p:txEl>
                                          </p:spTgt>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099">
                                            <p:txEl>
                                              <p:pRg st="11" end="11"/>
                                            </p:txEl>
                                          </p:spTgt>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099">
                                            <p:txEl>
                                              <p:pRg st="11" end="11"/>
                                            </p:txEl>
                                          </p:spTgt>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099">
                                            <p:txEl>
                                              <p:pRg st="11" end="11"/>
                                            </p:txEl>
                                          </p:spTgt>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099">
                                            <p:txEl>
                                              <p:pRg st="11" end="11"/>
                                            </p:txEl>
                                          </p:spTgt>
                                        </p:tgtEl>
                                        <p:attrNameLst>
                                          <p:attrName>ppt_y</p:attrName>
                                        </p:attrNameLst>
                                      </p:cBhvr>
                                      <p:tavLst>
                                        <p:tav tm="0" fmla="#ppt_y-sin(pi*$)/81">
                                          <p:val>
                                            <p:fltVal val="0"/>
                                          </p:val>
                                        </p:tav>
                                        <p:tav tm="100000">
                                          <p:val>
                                            <p:fltVal val="1"/>
                                          </p:val>
                                        </p:tav>
                                      </p:tavLst>
                                    </p:anim>
                                    <p:animScale>
                                      <p:cBhvr>
                                        <p:cTn id="129" dur="26">
                                          <p:stCondLst>
                                            <p:cond delay="650"/>
                                          </p:stCondLst>
                                        </p:cTn>
                                        <p:tgtEl>
                                          <p:spTgt spid="4099">
                                            <p:txEl>
                                              <p:pRg st="11" end="11"/>
                                            </p:txEl>
                                          </p:spTgt>
                                        </p:tgtEl>
                                      </p:cBhvr>
                                      <p:to x="100000" y="60000"/>
                                    </p:animScale>
                                    <p:animScale>
                                      <p:cBhvr>
                                        <p:cTn id="130" dur="166" decel="50000">
                                          <p:stCondLst>
                                            <p:cond delay="676"/>
                                          </p:stCondLst>
                                        </p:cTn>
                                        <p:tgtEl>
                                          <p:spTgt spid="4099">
                                            <p:txEl>
                                              <p:pRg st="11" end="11"/>
                                            </p:txEl>
                                          </p:spTgt>
                                        </p:tgtEl>
                                      </p:cBhvr>
                                      <p:to x="100000" y="100000"/>
                                    </p:animScale>
                                    <p:animScale>
                                      <p:cBhvr>
                                        <p:cTn id="131" dur="26">
                                          <p:stCondLst>
                                            <p:cond delay="1312"/>
                                          </p:stCondLst>
                                        </p:cTn>
                                        <p:tgtEl>
                                          <p:spTgt spid="4099">
                                            <p:txEl>
                                              <p:pRg st="11" end="11"/>
                                            </p:txEl>
                                          </p:spTgt>
                                        </p:tgtEl>
                                      </p:cBhvr>
                                      <p:to x="100000" y="80000"/>
                                    </p:animScale>
                                    <p:animScale>
                                      <p:cBhvr>
                                        <p:cTn id="132" dur="166" decel="50000">
                                          <p:stCondLst>
                                            <p:cond delay="1338"/>
                                          </p:stCondLst>
                                        </p:cTn>
                                        <p:tgtEl>
                                          <p:spTgt spid="4099">
                                            <p:txEl>
                                              <p:pRg st="11" end="11"/>
                                            </p:txEl>
                                          </p:spTgt>
                                        </p:tgtEl>
                                      </p:cBhvr>
                                      <p:to x="100000" y="100000"/>
                                    </p:animScale>
                                    <p:animScale>
                                      <p:cBhvr>
                                        <p:cTn id="133" dur="26">
                                          <p:stCondLst>
                                            <p:cond delay="1642"/>
                                          </p:stCondLst>
                                        </p:cTn>
                                        <p:tgtEl>
                                          <p:spTgt spid="4099">
                                            <p:txEl>
                                              <p:pRg st="11" end="11"/>
                                            </p:txEl>
                                          </p:spTgt>
                                        </p:tgtEl>
                                      </p:cBhvr>
                                      <p:to x="100000" y="90000"/>
                                    </p:animScale>
                                    <p:animScale>
                                      <p:cBhvr>
                                        <p:cTn id="134" dur="166" decel="50000">
                                          <p:stCondLst>
                                            <p:cond delay="1668"/>
                                          </p:stCondLst>
                                        </p:cTn>
                                        <p:tgtEl>
                                          <p:spTgt spid="4099">
                                            <p:txEl>
                                              <p:pRg st="11" end="11"/>
                                            </p:txEl>
                                          </p:spTgt>
                                        </p:tgtEl>
                                      </p:cBhvr>
                                      <p:to x="100000" y="100000"/>
                                    </p:animScale>
                                    <p:animScale>
                                      <p:cBhvr>
                                        <p:cTn id="135" dur="26">
                                          <p:stCondLst>
                                            <p:cond delay="1808"/>
                                          </p:stCondLst>
                                        </p:cTn>
                                        <p:tgtEl>
                                          <p:spTgt spid="4099">
                                            <p:txEl>
                                              <p:pRg st="11" end="11"/>
                                            </p:txEl>
                                          </p:spTgt>
                                        </p:tgtEl>
                                      </p:cBhvr>
                                      <p:to x="100000" y="95000"/>
                                    </p:animScale>
                                    <p:animScale>
                                      <p:cBhvr>
                                        <p:cTn id="136" dur="166" decel="50000">
                                          <p:stCondLst>
                                            <p:cond delay="1834"/>
                                          </p:stCondLst>
                                        </p:cTn>
                                        <p:tgtEl>
                                          <p:spTgt spid="4099">
                                            <p:txEl>
                                              <p:pRg st="11" end="11"/>
                                            </p:txEl>
                                          </p:spTgt>
                                        </p:tgtEl>
                                      </p:cBhvr>
                                      <p:to x="100000" y="100000"/>
                                    </p:animScale>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6" presetClass="entr" presetSubtype="0" fill="hold" nodeType="clickEffect">
                                  <p:stCondLst>
                                    <p:cond delay="0"/>
                                  </p:stCondLst>
                                  <p:childTnLst>
                                    <p:set>
                                      <p:cBhvr>
                                        <p:cTn id="140" dur="1" fill="hold">
                                          <p:stCondLst>
                                            <p:cond delay="0"/>
                                          </p:stCondLst>
                                        </p:cTn>
                                        <p:tgtEl>
                                          <p:spTgt spid="4099">
                                            <p:txEl>
                                              <p:pRg st="13" end="13"/>
                                            </p:txEl>
                                          </p:spTgt>
                                        </p:tgtEl>
                                        <p:attrNameLst>
                                          <p:attrName>style.visibility</p:attrName>
                                        </p:attrNameLst>
                                      </p:cBhvr>
                                      <p:to>
                                        <p:strVal val="visible"/>
                                      </p:to>
                                    </p:set>
                                    <p:animEffect transition="in" filter="wipe(down)">
                                      <p:cBhvr>
                                        <p:cTn id="141" dur="580">
                                          <p:stCondLst>
                                            <p:cond delay="0"/>
                                          </p:stCondLst>
                                        </p:cTn>
                                        <p:tgtEl>
                                          <p:spTgt spid="4099">
                                            <p:txEl>
                                              <p:pRg st="13" end="13"/>
                                            </p:txEl>
                                          </p:spTgt>
                                        </p:tgtEl>
                                      </p:cBhvr>
                                    </p:animEffect>
                                    <p:anim calcmode="lin" valueType="num">
                                      <p:cBhvr>
                                        <p:cTn id="142" dur="1822" tmFilter="0,0; 0.14,0.36; 0.43,0.73; 0.71,0.91; 1.0,1.0">
                                          <p:stCondLst>
                                            <p:cond delay="0"/>
                                          </p:stCondLst>
                                        </p:cTn>
                                        <p:tgtEl>
                                          <p:spTgt spid="4099">
                                            <p:txEl>
                                              <p:pRg st="13" end="13"/>
                                            </p:txEl>
                                          </p:spTgt>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4099">
                                            <p:txEl>
                                              <p:pRg st="13" end="13"/>
                                            </p:txEl>
                                          </p:spTgt>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4099">
                                            <p:txEl>
                                              <p:pRg st="13" end="13"/>
                                            </p:txEl>
                                          </p:spTgt>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4099">
                                            <p:txEl>
                                              <p:pRg st="13" end="13"/>
                                            </p:txEl>
                                          </p:spTgt>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4099">
                                            <p:txEl>
                                              <p:pRg st="13" end="13"/>
                                            </p:txEl>
                                          </p:spTgt>
                                        </p:tgtEl>
                                        <p:attrNameLst>
                                          <p:attrName>ppt_y</p:attrName>
                                        </p:attrNameLst>
                                      </p:cBhvr>
                                      <p:tavLst>
                                        <p:tav tm="0" fmla="#ppt_y-sin(pi*$)/81">
                                          <p:val>
                                            <p:fltVal val="0"/>
                                          </p:val>
                                        </p:tav>
                                        <p:tav tm="100000">
                                          <p:val>
                                            <p:fltVal val="1"/>
                                          </p:val>
                                        </p:tav>
                                      </p:tavLst>
                                    </p:anim>
                                    <p:animScale>
                                      <p:cBhvr>
                                        <p:cTn id="147" dur="26">
                                          <p:stCondLst>
                                            <p:cond delay="650"/>
                                          </p:stCondLst>
                                        </p:cTn>
                                        <p:tgtEl>
                                          <p:spTgt spid="4099">
                                            <p:txEl>
                                              <p:pRg st="13" end="13"/>
                                            </p:txEl>
                                          </p:spTgt>
                                        </p:tgtEl>
                                      </p:cBhvr>
                                      <p:to x="100000" y="60000"/>
                                    </p:animScale>
                                    <p:animScale>
                                      <p:cBhvr>
                                        <p:cTn id="148" dur="166" decel="50000">
                                          <p:stCondLst>
                                            <p:cond delay="676"/>
                                          </p:stCondLst>
                                        </p:cTn>
                                        <p:tgtEl>
                                          <p:spTgt spid="4099">
                                            <p:txEl>
                                              <p:pRg st="13" end="13"/>
                                            </p:txEl>
                                          </p:spTgt>
                                        </p:tgtEl>
                                      </p:cBhvr>
                                      <p:to x="100000" y="100000"/>
                                    </p:animScale>
                                    <p:animScale>
                                      <p:cBhvr>
                                        <p:cTn id="149" dur="26">
                                          <p:stCondLst>
                                            <p:cond delay="1312"/>
                                          </p:stCondLst>
                                        </p:cTn>
                                        <p:tgtEl>
                                          <p:spTgt spid="4099">
                                            <p:txEl>
                                              <p:pRg st="13" end="13"/>
                                            </p:txEl>
                                          </p:spTgt>
                                        </p:tgtEl>
                                      </p:cBhvr>
                                      <p:to x="100000" y="80000"/>
                                    </p:animScale>
                                    <p:animScale>
                                      <p:cBhvr>
                                        <p:cTn id="150" dur="166" decel="50000">
                                          <p:stCondLst>
                                            <p:cond delay="1338"/>
                                          </p:stCondLst>
                                        </p:cTn>
                                        <p:tgtEl>
                                          <p:spTgt spid="4099">
                                            <p:txEl>
                                              <p:pRg st="13" end="13"/>
                                            </p:txEl>
                                          </p:spTgt>
                                        </p:tgtEl>
                                      </p:cBhvr>
                                      <p:to x="100000" y="100000"/>
                                    </p:animScale>
                                    <p:animScale>
                                      <p:cBhvr>
                                        <p:cTn id="151" dur="26">
                                          <p:stCondLst>
                                            <p:cond delay="1642"/>
                                          </p:stCondLst>
                                        </p:cTn>
                                        <p:tgtEl>
                                          <p:spTgt spid="4099">
                                            <p:txEl>
                                              <p:pRg st="13" end="13"/>
                                            </p:txEl>
                                          </p:spTgt>
                                        </p:tgtEl>
                                      </p:cBhvr>
                                      <p:to x="100000" y="90000"/>
                                    </p:animScale>
                                    <p:animScale>
                                      <p:cBhvr>
                                        <p:cTn id="152" dur="166" decel="50000">
                                          <p:stCondLst>
                                            <p:cond delay="1668"/>
                                          </p:stCondLst>
                                        </p:cTn>
                                        <p:tgtEl>
                                          <p:spTgt spid="4099">
                                            <p:txEl>
                                              <p:pRg st="13" end="13"/>
                                            </p:txEl>
                                          </p:spTgt>
                                        </p:tgtEl>
                                      </p:cBhvr>
                                      <p:to x="100000" y="100000"/>
                                    </p:animScale>
                                    <p:animScale>
                                      <p:cBhvr>
                                        <p:cTn id="153" dur="26">
                                          <p:stCondLst>
                                            <p:cond delay="1808"/>
                                          </p:stCondLst>
                                        </p:cTn>
                                        <p:tgtEl>
                                          <p:spTgt spid="4099">
                                            <p:txEl>
                                              <p:pRg st="13" end="13"/>
                                            </p:txEl>
                                          </p:spTgt>
                                        </p:tgtEl>
                                      </p:cBhvr>
                                      <p:to x="100000" y="95000"/>
                                    </p:animScale>
                                    <p:animScale>
                                      <p:cBhvr>
                                        <p:cTn id="154" dur="166" decel="50000">
                                          <p:stCondLst>
                                            <p:cond delay="1834"/>
                                          </p:stCondLst>
                                        </p:cTn>
                                        <p:tgtEl>
                                          <p:spTgt spid="4099">
                                            <p:txEl>
                                              <p:pRg st="13" end="13"/>
                                            </p:txEl>
                                          </p:spTgt>
                                        </p:tgtEl>
                                      </p:cBhvr>
                                      <p:to x="100000" y="100000"/>
                                    </p:animScale>
                                  </p:childTnLst>
                                </p:cTn>
                              </p:par>
                              <p:par>
                                <p:cTn id="155" presetID="26" presetClass="entr" presetSubtype="0" fill="hold" nodeType="withEffect">
                                  <p:stCondLst>
                                    <p:cond delay="0"/>
                                  </p:stCondLst>
                                  <p:childTnLst>
                                    <p:set>
                                      <p:cBhvr>
                                        <p:cTn id="156" dur="1" fill="hold">
                                          <p:stCondLst>
                                            <p:cond delay="0"/>
                                          </p:stCondLst>
                                        </p:cTn>
                                        <p:tgtEl>
                                          <p:spTgt spid="4099">
                                            <p:txEl>
                                              <p:pRg st="14" end="14"/>
                                            </p:txEl>
                                          </p:spTgt>
                                        </p:tgtEl>
                                        <p:attrNameLst>
                                          <p:attrName>style.visibility</p:attrName>
                                        </p:attrNameLst>
                                      </p:cBhvr>
                                      <p:to>
                                        <p:strVal val="visible"/>
                                      </p:to>
                                    </p:set>
                                    <p:animEffect transition="in" filter="wipe(down)">
                                      <p:cBhvr>
                                        <p:cTn id="157" dur="580">
                                          <p:stCondLst>
                                            <p:cond delay="0"/>
                                          </p:stCondLst>
                                        </p:cTn>
                                        <p:tgtEl>
                                          <p:spTgt spid="4099">
                                            <p:txEl>
                                              <p:pRg st="14" end="14"/>
                                            </p:txEl>
                                          </p:spTgt>
                                        </p:tgtEl>
                                      </p:cBhvr>
                                    </p:animEffect>
                                    <p:anim calcmode="lin" valueType="num">
                                      <p:cBhvr>
                                        <p:cTn id="158" dur="1822" tmFilter="0,0; 0.14,0.36; 0.43,0.73; 0.71,0.91; 1.0,1.0">
                                          <p:stCondLst>
                                            <p:cond delay="0"/>
                                          </p:stCondLst>
                                        </p:cTn>
                                        <p:tgtEl>
                                          <p:spTgt spid="4099">
                                            <p:txEl>
                                              <p:pRg st="14" end="14"/>
                                            </p:txEl>
                                          </p:spTgt>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4099">
                                            <p:txEl>
                                              <p:pRg st="14" end="14"/>
                                            </p:txEl>
                                          </p:spTgt>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4099">
                                            <p:txEl>
                                              <p:pRg st="14" end="14"/>
                                            </p:txEl>
                                          </p:spTgt>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4099">
                                            <p:txEl>
                                              <p:pRg st="14" end="14"/>
                                            </p:txEl>
                                          </p:spTgt>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4099">
                                            <p:txEl>
                                              <p:pRg st="14" end="14"/>
                                            </p:txEl>
                                          </p:spTgt>
                                        </p:tgtEl>
                                        <p:attrNameLst>
                                          <p:attrName>ppt_y</p:attrName>
                                        </p:attrNameLst>
                                      </p:cBhvr>
                                      <p:tavLst>
                                        <p:tav tm="0" fmla="#ppt_y-sin(pi*$)/81">
                                          <p:val>
                                            <p:fltVal val="0"/>
                                          </p:val>
                                        </p:tav>
                                        <p:tav tm="100000">
                                          <p:val>
                                            <p:fltVal val="1"/>
                                          </p:val>
                                        </p:tav>
                                      </p:tavLst>
                                    </p:anim>
                                    <p:animScale>
                                      <p:cBhvr>
                                        <p:cTn id="163" dur="26">
                                          <p:stCondLst>
                                            <p:cond delay="650"/>
                                          </p:stCondLst>
                                        </p:cTn>
                                        <p:tgtEl>
                                          <p:spTgt spid="4099">
                                            <p:txEl>
                                              <p:pRg st="14" end="14"/>
                                            </p:txEl>
                                          </p:spTgt>
                                        </p:tgtEl>
                                      </p:cBhvr>
                                      <p:to x="100000" y="60000"/>
                                    </p:animScale>
                                    <p:animScale>
                                      <p:cBhvr>
                                        <p:cTn id="164" dur="166" decel="50000">
                                          <p:stCondLst>
                                            <p:cond delay="676"/>
                                          </p:stCondLst>
                                        </p:cTn>
                                        <p:tgtEl>
                                          <p:spTgt spid="4099">
                                            <p:txEl>
                                              <p:pRg st="14" end="14"/>
                                            </p:txEl>
                                          </p:spTgt>
                                        </p:tgtEl>
                                      </p:cBhvr>
                                      <p:to x="100000" y="100000"/>
                                    </p:animScale>
                                    <p:animScale>
                                      <p:cBhvr>
                                        <p:cTn id="165" dur="26">
                                          <p:stCondLst>
                                            <p:cond delay="1312"/>
                                          </p:stCondLst>
                                        </p:cTn>
                                        <p:tgtEl>
                                          <p:spTgt spid="4099">
                                            <p:txEl>
                                              <p:pRg st="14" end="14"/>
                                            </p:txEl>
                                          </p:spTgt>
                                        </p:tgtEl>
                                      </p:cBhvr>
                                      <p:to x="100000" y="80000"/>
                                    </p:animScale>
                                    <p:animScale>
                                      <p:cBhvr>
                                        <p:cTn id="166" dur="166" decel="50000">
                                          <p:stCondLst>
                                            <p:cond delay="1338"/>
                                          </p:stCondLst>
                                        </p:cTn>
                                        <p:tgtEl>
                                          <p:spTgt spid="4099">
                                            <p:txEl>
                                              <p:pRg st="14" end="14"/>
                                            </p:txEl>
                                          </p:spTgt>
                                        </p:tgtEl>
                                      </p:cBhvr>
                                      <p:to x="100000" y="100000"/>
                                    </p:animScale>
                                    <p:animScale>
                                      <p:cBhvr>
                                        <p:cTn id="167" dur="26">
                                          <p:stCondLst>
                                            <p:cond delay="1642"/>
                                          </p:stCondLst>
                                        </p:cTn>
                                        <p:tgtEl>
                                          <p:spTgt spid="4099">
                                            <p:txEl>
                                              <p:pRg st="14" end="14"/>
                                            </p:txEl>
                                          </p:spTgt>
                                        </p:tgtEl>
                                      </p:cBhvr>
                                      <p:to x="100000" y="90000"/>
                                    </p:animScale>
                                    <p:animScale>
                                      <p:cBhvr>
                                        <p:cTn id="168" dur="166" decel="50000">
                                          <p:stCondLst>
                                            <p:cond delay="1668"/>
                                          </p:stCondLst>
                                        </p:cTn>
                                        <p:tgtEl>
                                          <p:spTgt spid="4099">
                                            <p:txEl>
                                              <p:pRg st="14" end="14"/>
                                            </p:txEl>
                                          </p:spTgt>
                                        </p:tgtEl>
                                      </p:cBhvr>
                                      <p:to x="100000" y="100000"/>
                                    </p:animScale>
                                    <p:animScale>
                                      <p:cBhvr>
                                        <p:cTn id="169" dur="26">
                                          <p:stCondLst>
                                            <p:cond delay="1808"/>
                                          </p:stCondLst>
                                        </p:cTn>
                                        <p:tgtEl>
                                          <p:spTgt spid="4099">
                                            <p:txEl>
                                              <p:pRg st="14" end="14"/>
                                            </p:txEl>
                                          </p:spTgt>
                                        </p:tgtEl>
                                      </p:cBhvr>
                                      <p:to x="100000" y="95000"/>
                                    </p:animScale>
                                    <p:animScale>
                                      <p:cBhvr>
                                        <p:cTn id="170" dur="166" decel="50000">
                                          <p:stCondLst>
                                            <p:cond delay="1834"/>
                                          </p:stCondLst>
                                        </p:cTn>
                                        <p:tgtEl>
                                          <p:spTgt spid="4099">
                                            <p:txEl>
                                              <p:pRg st="14" end="14"/>
                                            </p:txEl>
                                          </p:spTgt>
                                        </p:tgtEl>
                                      </p:cBhvr>
                                      <p:to x="100000" y="100000"/>
                                    </p:animScale>
                                  </p:childTnLst>
                                </p:cTn>
                              </p:par>
                              <p:par>
                                <p:cTn id="171" presetID="26" presetClass="entr" presetSubtype="0" fill="hold" nodeType="withEffect">
                                  <p:stCondLst>
                                    <p:cond delay="0"/>
                                  </p:stCondLst>
                                  <p:childTnLst>
                                    <p:set>
                                      <p:cBhvr>
                                        <p:cTn id="172" dur="1" fill="hold">
                                          <p:stCondLst>
                                            <p:cond delay="0"/>
                                          </p:stCondLst>
                                        </p:cTn>
                                        <p:tgtEl>
                                          <p:spTgt spid="4099">
                                            <p:txEl>
                                              <p:pRg st="15" end="15"/>
                                            </p:txEl>
                                          </p:spTgt>
                                        </p:tgtEl>
                                        <p:attrNameLst>
                                          <p:attrName>style.visibility</p:attrName>
                                        </p:attrNameLst>
                                      </p:cBhvr>
                                      <p:to>
                                        <p:strVal val="visible"/>
                                      </p:to>
                                    </p:set>
                                    <p:animEffect transition="in" filter="wipe(down)">
                                      <p:cBhvr>
                                        <p:cTn id="173" dur="580">
                                          <p:stCondLst>
                                            <p:cond delay="0"/>
                                          </p:stCondLst>
                                        </p:cTn>
                                        <p:tgtEl>
                                          <p:spTgt spid="4099">
                                            <p:txEl>
                                              <p:pRg st="15" end="15"/>
                                            </p:txEl>
                                          </p:spTgt>
                                        </p:tgtEl>
                                      </p:cBhvr>
                                    </p:animEffect>
                                    <p:anim calcmode="lin" valueType="num">
                                      <p:cBhvr>
                                        <p:cTn id="174" dur="1822" tmFilter="0,0; 0.14,0.36; 0.43,0.73; 0.71,0.91; 1.0,1.0">
                                          <p:stCondLst>
                                            <p:cond delay="0"/>
                                          </p:stCondLst>
                                        </p:cTn>
                                        <p:tgtEl>
                                          <p:spTgt spid="4099">
                                            <p:txEl>
                                              <p:pRg st="15" end="15"/>
                                            </p:txEl>
                                          </p:spTgt>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099">
                                            <p:txEl>
                                              <p:pRg st="15" end="15"/>
                                            </p:txEl>
                                          </p:spTgt>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099">
                                            <p:txEl>
                                              <p:pRg st="15" end="15"/>
                                            </p:txEl>
                                          </p:spTgt>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099">
                                            <p:txEl>
                                              <p:pRg st="15" end="15"/>
                                            </p:txEl>
                                          </p:spTgt>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099">
                                            <p:txEl>
                                              <p:pRg st="15" end="15"/>
                                            </p:txEl>
                                          </p:spTgt>
                                        </p:tgtEl>
                                        <p:attrNameLst>
                                          <p:attrName>ppt_y</p:attrName>
                                        </p:attrNameLst>
                                      </p:cBhvr>
                                      <p:tavLst>
                                        <p:tav tm="0" fmla="#ppt_y-sin(pi*$)/81">
                                          <p:val>
                                            <p:fltVal val="0"/>
                                          </p:val>
                                        </p:tav>
                                        <p:tav tm="100000">
                                          <p:val>
                                            <p:fltVal val="1"/>
                                          </p:val>
                                        </p:tav>
                                      </p:tavLst>
                                    </p:anim>
                                    <p:animScale>
                                      <p:cBhvr>
                                        <p:cTn id="179" dur="26">
                                          <p:stCondLst>
                                            <p:cond delay="650"/>
                                          </p:stCondLst>
                                        </p:cTn>
                                        <p:tgtEl>
                                          <p:spTgt spid="4099">
                                            <p:txEl>
                                              <p:pRg st="15" end="15"/>
                                            </p:txEl>
                                          </p:spTgt>
                                        </p:tgtEl>
                                      </p:cBhvr>
                                      <p:to x="100000" y="60000"/>
                                    </p:animScale>
                                    <p:animScale>
                                      <p:cBhvr>
                                        <p:cTn id="180" dur="166" decel="50000">
                                          <p:stCondLst>
                                            <p:cond delay="676"/>
                                          </p:stCondLst>
                                        </p:cTn>
                                        <p:tgtEl>
                                          <p:spTgt spid="4099">
                                            <p:txEl>
                                              <p:pRg st="15" end="15"/>
                                            </p:txEl>
                                          </p:spTgt>
                                        </p:tgtEl>
                                      </p:cBhvr>
                                      <p:to x="100000" y="100000"/>
                                    </p:animScale>
                                    <p:animScale>
                                      <p:cBhvr>
                                        <p:cTn id="181" dur="26">
                                          <p:stCondLst>
                                            <p:cond delay="1312"/>
                                          </p:stCondLst>
                                        </p:cTn>
                                        <p:tgtEl>
                                          <p:spTgt spid="4099">
                                            <p:txEl>
                                              <p:pRg st="15" end="15"/>
                                            </p:txEl>
                                          </p:spTgt>
                                        </p:tgtEl>
                                      </p:cBhvr>
                                      <p:to x="100000" y="80000"/>
                                    </p:animScale>
                                    <p:animScale>
                                      <p:cBhvr>
                                        <p:cTn id="182" dur="166" decel="50000">
                                          <p:stCondLst>
                                            <p:cond delay="1338"/>
                                          </p:stCondLst>
                                        </p:cTn>
                                        <p:tgtEl>
                                          <p:spTgt spid="4099">
                                            <p:txEl>
                                              <p:pRg st="15" end="15"/>
                                            </p:txEl>
                                          </p:spTgt>
                                        </p:tgtEl>
                                      </p:cBhvr>
                                      <p:to x="100000" y="100000"/>
                                    </p:animScale>
                                    <p:animScale>
                                      <p:cBhvr>
                                        <p:cTn id="183" dur="26">
                                          <p:stCondLst>
                                            <p:cond delay="1642"/>
                                          </p:stCondLst>
                                        </p:cTn>
                                        <p:tgtEl>
                                          <p:spTgt spid="4099">
                                            <p:txEl>
                                              <p:pRg st="15" end="15"/>
                                            </p:txEl>
                                          </p:spTgt>
                                        </p:tgtEl>
                                      </p:cBhvr>
                                      <p:to x="100000" y="90000"/>
                                    </p:animScale>
                                    <p:animScale>
                                      <p:cBhvr>
                                        <p:cTn id="184" dur="166" decel="50000">
                                          <p:stCondLst>
                                            <p:cond delay="1668"/>
                                          </p:stCondLst>
                                        </p:cTn>
                                        <p:tgtEl>
                                          <p:spTgt spid="4099">
                                            <p:txEl>
                                              <p:pRg st="15" end="15"/>
                                            </p:txEl>
                                          </p:spTgt>
                                        </p:tgtEl>
                                      </p:cBhvr>
                                      <p:to x="100000" y="100000"/>
                                    </p:animScale>
                                    <p:animScale>
                                      <p:cBhvr>
                                        <p:cTn id="185" dur="26">
                                          <p:stCondLst>
                                            <p:cond delay="1808"/>
                                          </p:stCondLst>
                                        </p:cTn>
                                        <p:tgtEl>
                                          <p:spTgt spid="4099">
                                            <p:txEl>
                                              <p:pRg st="15" end="15"/>
                                            </p:txEl>
                                          </p:spTgt>
                                        </p:tgtEl>
                                      </p:cBhvr>
                                      <p:to x="100000" y="95000"/>
                                    </p:animScale>
                                    <p:animScale>
                                      <p:cBhvr>
                                        <p:cTn id="186" dur="166" decel="50000">
                                          <p:stCondLst>
                                            <p:cond delay="1834"/>
                                          </p:stCondLst>
                                        </p:cTn>
                                        <p:tgtEl>
                                          <p:spTgt spid="4099">
                                            <p:txEl>
                                              <p:pRg st="15" end="1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id-ID" smtClean="0"/>
              <a:t>Self Breast Exam</a:t>
            </a:r>
          </a:p>
        </p:txBody>
      </p:sp>
      <p:pic>
        <p:nvPicPr>
          <p:cNvPr id="22531"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81000" y="1752600"/>
            <a:ext cx="4343400" cy="4411663"/>
          </a:xfrm>
        </p:spPr>
      </p:pic>
      <p:pic>
        <p:nvPicPr>
          <p:cNvPr id="22532" name="Picture 5" descr="n2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95400"/>
            <a:ext cx="4495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dir="l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id-ID" smtClean="0"/>
              <a:t>Breast Related Problems</a:t>
            </a:r>
          </a:p>
        </p:txBody>
      </p:sp>
      <p:pic>
        <p:nvPicPr>
          <p:cNvPr id="23555" name="Picture 4" descr="Image(32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2000" y="1719263"/>
            <a:ext cx="7086600" cy="4411662"/>
          </a:xfrm>
        </p:spPr>
      </p:pic>
    </p:spTree>
  </p:cSld>
  <p:clrMapOvr>
    <a:masterClrMapping/>
  </p:clrMapOvr>
  <p:transition spd="slow">
    <p:cover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id-ID" smtClean="0"/>
              <a:t>Breast Related Problems</a:t>
            </a:r>
          </a:p>
        </p:txBody>
      </p:sp>
      <p:pic>
        <p:nvPicPr>
          <p:cNvPr id="24579" name="Picture 4" descr="Image(32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630363" y="1719263"/>
            <a:ext cx="5881687" cy="4411662"/>
          </a:xfrm>
        </p:spPr>
      </p:pic>
    </p:spTree>
  </p:cSld>
  <p:clrMapOvr>
    <a:masterClrMapping/>
  </p:clrMapOvr>
  <p:transition spd="slow">
    <p:cover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id-ID" smtClean="0"/>
              <a:t>Breast Related Problems</a:t>
            </a:r>
          </a:p>
        </p:txBody>
      </p:sp>
      <p:pic>
        <p:nvPicPr>
          <p:cNvPr id="25603" name="Content Placeholder 3" descr="can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828800"/>
            <a:ext cx="4656138" cy="4191000"/>
          </a:xfrm>
        </p:spPr>
      </p:pic>
    </p:spTree>
  </p:cSld>
  <p:clrMapOvr>
    <a:masterClrMapping/>
  </p:clrMapOvr>
  <p:transition spd="slow">
    <p:push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id-ID" smtClean="0"/>
              <a:t>Breast Related Problems</a:t>
            </a:r>
          </a:p>
        </p:txBody>
      </p:sp>
      <p:pic>
        <p:nvPicPr>
          <p:cNvPr id="26627" name="Picture 4" descr="Image(38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719263"/>
            <a:ext cx="3581400" cy="4411662"/>
          </a:xfrm>
        </p:spPr>
      </p:pic>
      <p:pic>
        <p:nvPicPr>
          <p:cNvPr id="26628" name="Picture 5" descr="Image(3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335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id-ID" smtClean="0"/>
              <a:t>Types of Surgery</a:t>
            </a:r>
          </a:p>
        </p:txBody>
      </p:sp>
      <p:pic>
        <p:nvPicPr>
          <p:cNvPr id="27651" name="Picture 4" descr="mastectomy"/>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752600"/>
            <a:ext cx="3581400" cy="4419600"/>
          </a:xfrm>
        </p:spPr>
      </p:pic>
      <p:pic>
        <p:nvPicPr>
          <p:cNvPr id="27652" name="Picture 5" descr="Image(3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52600"/>
            <a:ext cx="34290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id-ID" smtClean="0"/>
              <a:t>Types of Surgery</a:t>
            </a:r>
          </a:p>
        </p:txBody>
      </p:sp>
      <p:pic>
        <p:nvPicPr>
          <p:cNvPr id="28675" name="Picture 4" descr="Illustration of a lumpectomy"/>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2000" y="1347788"/>
            <a:ext cx="2971800" cy="2462212"/>
          </a:xfrm>
        </p:spPr>
      </p:pic>
      <p:pic>
        <p:nvPicPr>
          <p:cNvPr id="28676" name="Picture 5" descr="Illustration of a partial mastec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43000"/>
            <a:ext cx="3657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 descr="Illustration of a modified radical mastectom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962400"/>
            <a:ext cx="342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7" descr="Illustration of a radical mastectom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962400"/>
            <a:ext cx="3581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3"/>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id-ID" smtClean="0"/>
              <a:t>Types of Surgery</a:t>
            </a:r>
          </a:p>
        </p:txBody>
      </p:sp>
      <p:pic>
        <p:nvPicPr>
          <p:cNvPr id="29699"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676400"/>
            <a:ext cx="2290763" cy="2743200"/>
          </a:xfrm>
        </p:spPr>
      </p:pic>
      <p:pic>
        <p:nvPicPr>
          <p:cNvPr id="150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05000"/>
            <a:ext cx="31242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209800"/>
            <a:ext cx="35814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box(in)">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mph" presetSubtype="0" fill="hold" nodeType="clickEffect">
                                  <p:stCondLst>
                                    <p:cond delay="0"/>
                                  </p:stCondLst>
                                  <p:childTnLst>
                                    <p:animScale>
                                      <p:cBhvr>
                                        <p:cTn id="11" dur="1000" fill="hold"/>
                                        <p:tgtEl>
                                          <p:spTgt spid="150533"/>
                                        </p:tgtEl>
                                      </p:cBhvr>
                                      <p:by x="150000" y="150000"/>
                                    </p:animScale>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xit" presetSubtype="16" fill="hold" nodeType="clickEffect">
                                  <p:stCondLst>
                                    <p:cond delay="0"/>
                                  </p:stCondLst>
                                  <p:childTnLst>
                                    <p:animEffect transition="out" filter="box(in)">
                                      <p:cBhvr>
                                        <p:cTn id="15" dur="500"/>
                                        <p:tgtEl>
                                          <p:spTgt spid="150533"/>
                                        </p:tgtEl>
                                      </p:cBhvr>
                                    </p:animEffect>
                                    <p:set>
                                      <p:cBhvr>
                                        <p:cTn id="16" dur="1" fill="hold">
                                          <p:stCondLst>
                                            <p:cond delay="499"/>
                                          </p:stCondLst>
                                        </p:cTn>
                                        <p:tgtEl>
                                          <p:spTgt spid="1505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id-ID" smtClean="0"/>
              <a:t>Hypertension</a:t>
            </a:r>
          </a:p>
        </p:txBody>
      </p:sp>
      <p:pic>
        <p:nvPicPr>
          <p:cNvPr id="30723"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371600"/>
            <a:ext cx="7620000" cy="5029200"/>
          </a:xfrm>
        </p:spPr>
      </p:pic>
    </p:spTree>
  </p:cSld>
  <p:clrMapOvr>
    <a:masterClrMapping/>
  </p:clrMapOvr>
  <p:transition spd="slow">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id-ID" smtClean="0"/>
              <a:t>Hypertension</a:t>
            </a:r>
          </a:p>
        </p:txBody>
      </p:sp>
      <p:pic>
        <p:nvPicPr>
          <p:cNvPr id="31747"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363663"/>
            <a:ext cx="7467600" cy="4879975"/>
          </a:xfrm>
        </p:spPr>
      </p:pic>
    </p:spTree>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id-ID" smtClean="0"/>
              <a:t>STRESS MANAGEMENT</a:t>
            </a:r>
          </a:p>
        </p:txBody>
      </p:sp>
      <p:sp>
        <p:nvSpPr>
          <p:cNvPr id="5123" name="Rectangle 3"/>
          <p:cNvSpPr>
            <a:spLocks noGrp="1" noChangeArrowheads="1"/>
          </p:cNvSpPr>
          <p:nvPr>
            <p:ph type="body" idx="1"/>
          </p:nvPr>
        </p:nvSpPr>
        <p:spPr>
          <a:xfrm>
            <a:off x="457200" y="1719263"/>
            <a:ext cx="6858000" cy="4411662"/>
          </a:xfrm>
        </p:spPr>
        <p:txBody>
          <a:bodyPr/>
          <a:lstStyle/>
          <a:p>
            <a:pPr eaLnBrk="1" hangingPunct="1">
              <a:lnSpc>
                <a:spcPct val="90000"/>
              </a:lnSpc>
              <a:buFont typeface="Wingdings" panose="05000000000000000000" pitchFamily="2" charset="2"/>
              <a:buNone/>
            </a:pPr>
            <a:endParaRPr lang="en-US" altLang="id-ID" sz="2100" smtClean="0"/>
          </a:p>
          <a:p>
            <a:pPr eaLnBrk="1" hangingPunct="1">
              <a:lnSpc>
                <a:spcPct val="90000"/>
              </a:lnSpc>
            </a:pPr>
            <a:r>
              <a:rPr lang="en-US" altLang="id-ID" sz="2100" smtClean="0">
                <a:solidFill>
                  <a:srgbClr val="FF0000"/>
                </a:solidFill>
              </a:rPr>
              <a:t>Sensory</a:t>
            </a:r>
            <a:r>
              <a:rPr lang="en-US" altLang="id-ID" sz="2100" smtClean="0"/>
              <a:t>: pain, bright light </a:t>
            </a:r>
          </a:p>
          <a:p>
            <a:pPr eaLnBrk="1" hangingPunct="1">
              <a:lnSpc>
                <a:spcPct val="90000"/>
              </a:lnSpc>
            </a:pPr>
            <a:r>
              <a:rPr lang="en-US" altLang="id-ID" sz="2100" smtClean="0">
                <a:solidFill>
                  <a:srgbClr val="FF0000"/>
                </a:solidFill>
              </a:rPr>
              <a:t>Life events</a:t>
            </a:r>
            <a:r>
              <a:rPr lang="en-US" altLang="id-ID" sz="2100" smtClean="0"/>
              <a:t>: birth and deaths, marriage, and divorce </a:t>
            </a:r>
          </a:p>
          <a:p>
            <a:pPr eaLnBrk="1" hangingPunct="1">
              <a:lnSpc>
                <a:spcPct val="90000"/>
              </a:lnSpc>
            </a:pPr>
            <a:r>
              <a:rPr lang="en-US" altLang="id-ID" sz="2100" smtClean="0">
                <a:solidFill>
                  <a:srgbClr val="FF0000"/>
                </a:solidFill>
              </a:rPr>
              <a:t>Responsibilities</a:t>
            </a:r>
            <a:r>
              <a:rPr lang="en-US" altLang="id-ID" sz="2100" smtClean="0"/>
              <a:t>: lack of money, unemployment </a:t>
            </a:r>
          </a:p>
          <a:p>
            <a:pPr eaLnBrk="1" hangingPunct="1">
              <a:lnSpc>
                <a:spcPct val="90000"/>
              </a:lnSpc>
            </a:pPr>
            <a:r>
              <a:rPr lang="en-US" altLang="id-ID" sz="2100" smtClean="0">
                <a:solidFill>
                  <a:srgbClr val="FF0000"/>
                </a:solidFill>
              </a:rPr>
              <a:t>Work/study</a:t>
            </a:r>
            <a:r>
              <a:rPr lang="en-US" altLang="id-ID" sz="2100" smtClean="0"/>
              <a:t>: exams, project deadlines </a:t>
            </a:r>
          </a:p>
          <a:p>
            <a:pPr eaLnBrk="1" hangingPunct="1">
              <a:lnSpc>
                <a:spcPct val="90000"/>
              </a:lnSpc>
            </a:pPr>
            <a:r>
              <a:rPr lang="en-US" altLang="id-ID" sz="2100" smtClean="0">
                <a:solidFill>
                  <a:srgbClr val="FF0000"/>
                </a:solidFill>
              </a:rPr>
              <a:t>Personal relationships</a:t>
            </a:r>
            <a:r>
              <a:rPr lang="en-US" altLang="id-ID" sz="2100" smtClean="0"/>
              <a:t>: conflict, deception </a:t>
            </a:r>
          </a:p>
          <a:p>
            <a:pPr eaLnBrk="1" hangingPunct="1">
              <a:lnSpc>
                <a:spcPct val="90000"/>
              </a:lnSpc>
            </a:pPr>
            <a:r>
              <a:rPr lang="en-US" altLang="id-ID" sz="2100" smtClean="0">
                <a:solidFill>
                  <a:srgbClr val="FF0000"/>
                </a:solidFill>
              </a:rPr>
              <a:t>Lifestyle</a:t>
            </a:r>
            <a:r>
              <a:rPr lang="en-US" altLang="id-ID" sz="2100" smtClean="0"/>
              <a:t>: heavy drinking, insufficient sleep </a:t>
            </a:r>
          </a:p>
          <a:p>
            <a:pPr eaLnBrk="1" hangingPunct="1">
              <a:lnSpc>
                <a:spcPct val="90000"/>
              </a:lnSpc>
            </a:pPr>
            <a:r>
              <a:rPr lang="en-US" altLang="id-ID" sz="2100" smtClean="0">
                <a:solidFill>
                  <a:srgbClr val="FF0000"/>
                </a:solidFill>
              </a:rPr>
              <a:t>Early life exposure</a:t>
            </a:r>
            <a:r>
              <a:rPr lang="en-US" altLang="id-ID" sz="2100" smtClean="0"/>
              <a:t> (e.g. child abuse) can permanently alter an individual's stress response</a:t>
            </a:r>
          </a:p>
          <a:p>
            <a:pPr eaLnBrk="1" hangingPunct="1">
              <a:lnSpc>
                <a:spcPct val="90000"/>
              </a:lnSpc>
            </a:pPr>
            <a:r>
              <a:rPr lang="en-US" altLang="id-ID" sz="2100" smtClean="0">
                <a:solidFill>
                  <a:srgbClr val="FF0000"/>
                </a:solidFill>
              </a:rPr>
              <a:t>Environmental</a:t>
            </a:r>
            <a:r>
              <a:rPr lang="en-US" altLang="id-ID" sz="2100" smtClean="0"/>
              <a:t>: Lack of control over environmental circumstances, such as food, housing, health, freedom, or mobility</a:t>
            </a:r>
          </a:p>
        </p:txBody>
      </p:sp>
      <p:pic>
        <p:nvPicPr>
          <p:cNvPr id="5124" name="Picture 5" descr="http://t0.gstatic.com/images?q=tbn:ANd9GcSk2H9ulWGUO-ulbzHEZLyru-zswEzdXkZRkzehp7czsnogh0eo-XE3fZccU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752600"/>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descr="http://t0.gstatic.com/images?q=tbn:ANd9GcR5Mgoj667RAh6sMqISzL8588dZdwyp4rFP8SBzJfs9OENzLT7zR-bMCo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276600"/>
            <a:ext cx="20399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wipe(down)">
                                      <p:cBhvr>
                                        <p:cTn id="7" dur="580">
                                          <p:stCondLst>
                                            <p:cond delay="0"/>
                                          </p:stCondLst>
                                        </p:cTn>
                                        <p:tgtEl>
                                          <p:spTgt spid="5123">
                                            <p:txEl>
                                              <p:pRg st="1" end="1"/>
                                            </p:txEl>
                                          </p:spTgt>
                                        </p:tgtEl>
                                      </p:cBhvr>
                                    </p:animEffect>
                                    <p:anim calcmode="lin" valueType="num">
                                      <p:cBhvr>
                                        <p:cTn id="8" dur="1822" tmFilter="0,0; 0.14,0.36; 0.43,0.73; 0.71,0.91; 1.0,1.0">
                                          <p:stCondLst>
                                            <p:cond delay="0"/>
                                          </p:stCondLst>
                                        </p:cTn>
                                        <p:tgtEl>
                                          <p:spTgt spid="512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3">
                                            <p:txEl>
                                              <p:pRg st="1" end="1"/>
                                            </p:txEl>
                                          </p:spTgt>
                                        </p:tgtEl>
                                      </p:cBhvr>
                                      <p:to x="100000" y="60000"/>
                                    </p:animScale>
                                    <p:animScale>
                                      <p:cBhvr>
                                        <p:cTn id="14" dur="166" decel="50000">
                                          <p:stCondLst>
                                            <p:cond delay="676"/>
                                          </p:stCondLst>
                                        </p:cTn>
                                        <p:tgtEl>
                                          <p:spTgt spid="5123">
                                            <p:txEl>
                                              <p:pRg st="1" end="1"/>
                                            </p:txEl>
                                          </p:spTgt>
                                        </p:tgtEl>
                                      </p:cBhvr>
                                      <p:to x="100000" y="100000"/>
                                    </p:animScale>
                                    <p:animScale>
                                      <p:cBhvr>
                                        <p:cTn id="15" dur="26">
                                          <p:stCondLst>
                                            <p:cond delay="1312"/>
                                          </p:stCondLst>
                                        </p:cTn>
                                        <p:tgtEl>
                                          <p:spTgt spid="5123">
                                            <p:txEl>
                                              <p:pRg st="1" end="1"/>
                                            </p:txEl>
                                          </p:spTgt>
                                        </p:tgtEl>
                                      </p:cBhvr>
                                      <p:to x="100000" y="80000"/>
                                    </p:animScale>
                                    <p:animScale>
                                      <p:cBhvr>
                                        <p:cTn id="16" dur="166" decel="50000">
                                          <p:stCondLst>
                                            <p:cond delay="1338"/>
                                          </p:stCondLst>
                                        </p:cTn>
                                        <p:tgtEl>
                                          <p:spTgt spid="5123">
                                            <p:txEl>
                                              <p:pRg st="1" end="1"/>
                                            </p:txEl>
                                          </p:spTgt>
                                        </p:tgtEl>
                                      </p:cBhvr>
                                      <p:to x="100000" y="100000"/>
                                    </p:animScale>
                                    <p:animScale>
                                      <p:cBhvr>
                                        <p:cTn id="17" dur="26">
                                          <p:stCondLst>
                                            <p:cond delay="1642"/>
                                          </p:stCondLst>
                                        </p:cTn>
                                        <p:tgtEl>
                                          <p:spTgt spid="5123">
                                            <p:txEl>
                                              <p:pRg st="1" end="1"/>
                                            </p:txEl>
                                          </p:spTgt>
                                        </p:tgtEl>
                                      </p:cBhvr>
                                      <p:to x="100000" y="90000"/>
                                    </p:animScale>
                                    <p:animScale>
                                      <p:cBhvr>
                                        <p:cTn id="18" dur="166" decel="50000">
                                          <p:stCondLst>
                                            <p:cond delay="1668"/>
                                          </p:stCondLst>
                                        </p:cTn>
                                        <p:tgtEl>
                                          <p:spTgt spid="5123">
                                            <p:txEl>
                                              <p:pRg st="1" end="1"/>
                                            </p:txEl>
                                          </p:spTgt>
                                        </p:tgtEl>
                                      </p:cBhvr>
                                      <p:to x="100000" y="100000"/>
                                    </p:animScale>
                                    <p:animScale>
                                      <p:cBhvr>
                                        <p:cTn id="19" dur="26">
                                          <p:stCondLst>
                                            <p:cond delay="1808"/>
                                          </p:stCondLst>
                                        </p:cTn>
                                        <p:tgtEl>
                                          <p:spTgt spid="5123">
                                            <p:txEl>
                                              <p:pRg st="1" end="1"/>
                                            </p:txEl>
                                          </p:spTgt>
                                        </p:tgtEl>
                                      </p:cBhvr>
                                      <p:to x="100000" y="95000"/>
                                    </p:animScale>
                                    <p:animScale>
                                      <p:cBhvr>
                                        <p:cTn id="20" dur="166" decel="50000">
                                          <p:stCondLst>
                                            <p:cond delay="1834"/>
                                          </p:stCondLst>
                                        </p:cTn>
                                        <p:tgtEl>
                                          <p:spTgt spid="5123">
                                            <p:txEl>
                                              <p:pRg st="1" end="1"/>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123">
                                            <p:txEl>
                                              <p:pRg st="2" end="2"/>
                                            </p:txEl>
                                          </p:spTgt>
                                        </p:tgtEl>
                                        <p:attrNameLst>
                                          <p:attrName>style.visibility</p:attrName>
                                        </p:attrNameLst>
                                      </p:cBhvr>
                                      <p:to>
                                        <p:strVal val="visible"/>
                                      </p:to>
                                    </p:set>
                                    <p:animEffect transition="in" filter="wipe(down)">
                                      <p:cBhvr>
                                        <p:cTn id="25" dur="580">
                                          <p:stCondLst>
                                            <p:cond delay="0"/>
                                          </p:stCondLst>
                                        </p:cTn>
                                        <p:tgtEl>
                                          <p:spTgt spid="5123">
                                            <p:txEl>
                                              <p:pRg st="2" end="2"/>
                                            </p:txEl>
                                          </p:spTgt>
                                        </p:tgtEl>
                                      </p:cBhvr>
                                    </p:animEffect>
                                    <p:anim calcmode="lin" valueType="num">
                                      <p:cBhvr>
                                        <p:cTn id="26" dur="1822" tmFilter="0,0; 0.14,0.36; 0.43,0.73; 0.71,0.91; 1.0,1.0">
                                          <p:stCondLst>
                                            <p:cond delay="0"/>
                                          </p:stCondLst>
                                        </p:cTn>
                                        <p:tgtEl>
                                          <p:spTgt spid="512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12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12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12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12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123">
                                            <p:txEl>
                                              <p:pRg st="2" end="2"/>
                                            </p:txEl>
                                          </p:spTgt>
                                        </p:tgtEl>
                                      </p:cBhvr>
                                      <p:to x="100000" y="60000"/>
                                    </p:animScale>
                                    <p:animScale>
                                      <p:cBhvr>
                                        <p:cTn id="32" dur="166" decel="50000">
                                          <p:stCondLst>
                                            <p:cond delay="676"/>
                                          </p:stCondLst>
                                        </p:cTn>
                                        <p:tgtEl>
                                          <p:spTgt spid="5123">
                                            <p:txEl>
                                              <p:pRg st="2" end="2"/>
                                            </p:txEl>
                                          </p:spTgt>
                                        </p:tgtEl>
                                      </p:cBhvr>
                                      <p:to x="100000" y="100000"/>
                                    </p:animScale>
                                    <p:animScale>
                                      <p:cBhvr>
                                        <p:cTn id="33" dur="26">
                                          <p:stCondLst>
                                            <p:cond delay="1312"/>
                                          </p:stCondLst>
                                        </p:cTn>
                                        <p:tgtEl>
                                          <p:spTgt spid="5123">
                                            <p:txEl>
                                              <p:pRg st="2" end="2"/>
                                            </p:txEl>
                                          </p:spTgt>
                                        </p:tgtEl>
                                      </p:cBhvr>
                                      <p:to x="100000" y="80000"/>
                                    </p:animScale>
                                    <p:animScale>
                                      <p:cBhvr>
                                        <p:cTn id="34" dur="166" decel="50000">
                                          <p:stCondLst>
                                            <p:cond delay="1338"/>
                                          </p:stCondLst>
                                        </p:cTn>
                                        <p:tgtEl>
                                          <p:spTgt spid="5123">
                                            <p:txEl>
                                              <p:pRg st="2" end="2"/>
                                            </p:txEl>
                                          </p:spTgt>
                                        </p:tgtEl>
                                      </p:cBhvr>
                                      <p:to x="100000" y="100000"/>
                                    </p:animScale>
                                    <p:animScale>
                                      <p:cBhvr>
                                        <p:cTn id="35" dur="26">
                                          <p:stCondLst>
                                            <p:cond delay="1642"/>
                                          </p:stCondLst>
                                        </p:cTn>
                                        <p:tgtEl>
                                          <p:spTgt spid="5123">
                                            <p:txEl>
                                              <p:pRg st="2" end="2"/>
                                            </p:txEl>
                                          </p:spTgt>
                                        </p:tgtEl>
                                      </p:cBhvr>
                                      <p:to x="100000" y="90000"/>
                                    </p:animScale>
                                    <p:animScale>
                                      <p:cBhvr>
                                        <p:cTn id="36" dur="166" decel="50000">
                                          <p:stCondLst>
                                            <p:cond delay="1668"/>
                                          </p:stCondLst>
                                        </p:cTn>
                                        <p:tgtEl>
                                          <p:spTgt spid="5123">
                                            <p:txEl>
                                              <p:pRg st="2" end="2"/>
                                            </p:txEl>
                                          </p:spTgt>
                                        </p:tgtEl>
                                      </p:cBhvr>
                                      <p:to x="100000" y="100000"/>
                                    </p:animScale>
                                    <p:animScale>
                                      <p:cBhvr>
                                        <p:cTn id="37" dur="26">
                                          <p:stCondLst>
                                            <p:cond delay="1808"/>
                                          </p:stCondLst>
                                        </p:cTn>
                                        <p:tgtEl>
                                          <p:spTgt spid="5123">
                                            <p:txEl>
                                              <p:pRg st="2" end="2"/>
                                            </p:txEl>
                                          </p:spTgt>
                                        </p:tgtEl>
                                      </p:cBhvr>
                                      <p:to x="100000" y="95000"/>
                                    </p:animScale>
                                    <p:animScale>
                                      <p:cBhvr>
                                        <p:cTn id="38" dur="166" decel="50000">
                                          <p:stCondLst>
                                            <p:cond delay="1834"/>
                                          </p:stCondLst>
                                        </p:cTn>
                                        <p:tgtEl>
                                          <p:spTgt spid="5123">
                                            <p:txEl>
                                              <p:pRg st="2" end="2"/>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5123">
                                            <p:txEl>
                                              <p:pRg st="3" end="3"/>
                                            </p:txEl>
                                          </p:spTgt>
                                        </p:tgtEl>
                                        <p:attrNameLst>
                                          <p:attrName>style.visibility</p:attrName>
                                        </p:attrNameLst>
                                      </p:cBhvr>
                                      <p:to>
                                        <p:strVal val="visible"/>
                                      </p:to>
                                    </p:set>
                                    <p:animEffect transition="in" filter="wipe(down)">
                                      <p:cBhvr>
                                        <p:cTn id="43" dur="580">
                                          <p:stCondLst>
                                            <p:cond delay="0"/>
                                          </p:stCondLst>
                                        </p:cTn>
                                        <p:tgtEl>
                                          <p:spTgt spid="5123">
                                            <p:txEl>
                                              <p:pRg st="3" end="3"/>
                                            </p:txEl>
                                          </p:spTgt>
                                        </p:tgtEl>
                                      </p:cBhvr>
                                    </p:animEffect>
                                    <p:anim calcmode="lin" valueType="num">
                                      <p:cBhvr>
                                        <p:cTn id="44" dur="1822" tmFilter="0,0; 0.14,0.36; 0.43,0.73; 0.71,0.91; 1.0,1.0">
                                          <p:stCondLst>
                                            <p:cond delay="0"/>
                                          </p:stCondLst>
                                        </p:cTn>
                                        <p:tgtEl>
                                          <p:spTgt spid="5123">
                                            <p:txEl>
                                              <p:pRg st="3" end="3"/>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123">
                                            <p:txEl>
                                              <p:pRg st="3" end="3"/>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123">
                                            <p:txEl>
                                              <p:pRg st="3" end="3"/>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123">
                                            <p:txEl>
                                              <p:pRg st="3" end="3"/>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123">
                                            <p:txEl>
                                              <p:pRg st="3" end="3"/>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123">
                                            <p:txEl>
                                              <p:pRg st="3" end="3"/>
                                            </p:txEl>
                                          </p:spTgt>
                                        </p:tgtEl>
                                      </p:cBhvr>
                                      <p:to x="100000" y="60000"/>
                                    </p:animScale>
                                    <p:animScale>
                                      <p:cBhvr>
                                        <p:cTn id="50" dur="166" decel="50000">
                                          <p:stCondLst>
                                            <p:cond delay="676"/>
                                          </p:stCondLst>
                                        </p:cTn>
                                        <p:tgtEl>
                                          <p:spTgt spid="5123">
                                            <p:txEl>
                                              <p:pRg st="3" end="3"/>
                                            </p:txEl>
                                          </p:spTgt>
                                        </p:tgtEl>
                                      </p:cBhvr>
                                      <p:to x="100000" y="100000"/>
                                    </p:animScale>
                                    <p:animScale>
                                      <p:cBhvr>
                                        <p:cTn id="51" dur="26">
                                          <p:stCondLst>
                                            <p:cond delay="1312"/>
                                          </p:stCondLst>
                                        </p:cTn>
                                        <p:tgtEl>
                                          <p:spTgt spid="5123">
                                            <p:txEl>
                                              <p:pRg st="3" end="3"/>
                                            </p:txEl>
                                          </p:spTgt>
                                        </p:tgtEl>
                                      </p:cBhvr>
                                      <p:to x="100000" y="80000"/>
                                    </p:animScale>
                                    <p:animScale>
                                      <p:cBhvr>
                                        <p:cTn id="52" dur="166" decel="50000">
                                          <p:stCondLst>
                                            <p:cond delay="1338"/>
                                          </p:stCondLst>
                                        </p:cTn>
                                        <p:tgtEl>
                                          <p:spTgt spid="5123">
                                            <p:txEl>
                                              <p:pRg st="3" end="3"/>
                                            </p:txEl>
                                          </p:spTgt>
                                        </p:tgtEl>
                                      </p:cBhvr>
                                      <p:to x="100000" y="100000"/>
                                    </p:animScale>
                                    <p:animScale>
                                      <p:cBhvr>
                                        <p:cTn id="53" dur="26">
                                          <p:stCondLst>
                                            <p:cond delay="1642"/>
                                          </p:stCondLst>
                                        </p:cTn>
                                        <p:tgtEl>
                                          <p:spTgt spid="5123">
                                            <p:txEl>
                                              <p:pRg st="3" end="3"/>
                                            </p:txEl>
                                          </p:spTgt>
                                        </p:tgtEl>
                                      </p:cBhvr>
                                      <p:to x="100000" y="90000"/>
                                    </p:animScale>
                                    <p:animScale>
                                      <p:cBhvr>
                                        <p:cTn id="54" dur="166" decel="50000">
                                          <p:stCondLst>
                                            <p:cond delay="1668"/>
                                          </p:stCondLst>
                                        </p:cTn>
                                        <p:tgtEl>
                                          <p:spTgt spid="5123">
                                            <p:txEl>
                                              <p:pRg st="3" end="3"/>
                                            </p:txEl>
                                          </p:spTgt>
                                        </p:tgtEl>
                                      </p:cBhvr>
                                      <p:to x="100000" y="100000"/>
                                    </p:animScale>
                                    <p:animScale>
                                      <p:cBhvr>
                                        <p:cTn id="55" dur="26">
                                          <p:stCondLst>
                                            <p:cond delay="1808"/>
                                          </p:stCondLst>
                                        </p:cTn>
                                        <p:tgtEl>
                                          <p:spTgt spid="5123">
                                            <p:txEl>
                                              <p:pRg st="3" end="3"/>
                                            </p:txEl>
                                          </p:spTgt>
                                        </p:tgtEl>
                                      </p:cBhvr>
                                      <p:to x="100000" y="95000"/>
                                    </p:animScale>
                                    <p:animScale>
                                      <p:cBhvr>
                                        <p:cTn id="56" dur="166" decel="50000">
                                          <p:stCondLst>
                                            <p:cond delay="1834"/>
                                          </p:stCondLst>
                                        </p:cTn>
                                        <p:tgtEl>
                                          <p:spTgt spid="5123">
                                            <p:txEl>
                                              <p:pRg st="3" end="3"/>
                                            </p:txEl>
                                          </p:spTgt>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5123">
                                            <p:txEl>
                                              <p:pRg st="4" end="4"/>
                                            </p:txEl>
                                          </p:spTgt>
                                        </p:tgtEl>
                                        <p:attrNameLst>
                                          <p:attrName>style.visibility</p:attrName>
                                        </p:attrNameLst>
                                      </p:cBhvr>
                                      <p:to>
                                        <p:strVal val="visible"/>
                                      </p:to>
                                    </p:set>
                                    <p:animEffect transition="in" filter="wipe(down)">
                                      <p:cBhvr>
                                        <p:cTn id="59" dur="580">
                                          <p:stCondLst>
                                            <p:cond delay="0"/>
                                          </p:stCondLst>
                                        </p:cTn>
                                        <p:tgtEl>
                                          <p:spTgt spid="5123">
                                            <p:txEl>
                                              <p:pRg st="4" end="4"/>
                                            </p:txEl>
                                          </p:spTgt>
                                        </p:tgtEl>
                                      </p:cBhvr>
                                    </p:animEffect>
                                    <p:anim calcmode="lin" valueType="num">
                                      <p:cBhvr>
                                        <p:cTn id="60" dur="1822" tmFilter="0,0; 0.14,0.36; 0.43,0.73; 0.71,0.91; 1.0,1.0">
                                          <p:stCondLst>
                                            <p:cond delay="0"/>
                                          </p:stCondLst>
                                        </p:cTn>
                                        <p:tgtEl>
                                          <p:spTgt spid="5123">
                                            <p:txEl>
                                              <p:pRg st="4" end="4"/>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123">
                                            <p:txEl>
                                              <p:pRg st="4" end="4"/>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123">
                                            <p:txEl>
                                              <p:pRg st="4" end="4"/>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123">
                                            <p:txEl>
                                              <p:pRg st="4" end="4"/>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123">
                                            <p:txEl>
                                              <p:pRg st="4" end="4"/>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123">
                                            <p:txEl>
                                              <p:pRg st="4" end="4"/>
                                            </p:txEl>
                                          </p:spTgt>
                                        </p:tgtEl>
                                      </p:cBhvr>
                                      <p:to x="100000" y="60000"/>
                                    </p:animScale>
                                    <p:animScale>
                                      <p:cBhvr>
                                        <p:cTn id="66" dur="166" decel="50000">
                                          <p:stCondLst>
                                            <p:cond delay="676"/>
                                          </p:stCondLst>
                                        </p:cTn>
                                        <p:tgtEl>
                                          <p:spTgt spid="5123">
                                            <p:txEl>
                                              <p:pRg st="4" end="4"/>
                                            </p:txEl>
                                          </p:spTgt>
                                        </p:tgtEl>
                                      </p:cBhvr>
                                      <p:to x="100000" y="100000"/>
                                    </p:animScale>
                                    <p:animScale>
                                      <p:cBhvr>
                                        <p:cTn id="67" dur="26">
                                          <p:stCondLst>
                                            <p:cond delay="1312"/>
                                          </p:stCondLst>
                                        </p:cTn>
                                        <p:tgtEl>
                                          <p:spTgt spid="5123">
                                            <p:txEl>
                                              <p:pRg st="4" end="4"/>
                                            </p:txEl>
                                          </p:spTgt>
                                        </p:tgtEl>
                                      </p:cBhvr>
                                      <p:to x="100000" y="80000"/>
                                    </p:animScale>
                                    <p:animScale>
                                      <p:cBhvr>
                                        <p:cTn id="68" dur="166" decel="50000">
                                          <p:stCondLst>
                                            <p:cond delay="1338"/>
                                          </p:stCondLst>
                                        </p:cTn>
                                        <p:tgtEl>
                                          <p:spTgt spid="5123">
                                            <p:txEl>
                                              <p:pRg st="4" end="4"/>
                                            </p:txEl>
                                          </p:spTgt>
                                        </p:tgtEl>
                                      </p:cBhvr>
                                      <p:to x="100000" y="100000"/>
                                    </p:animScale>
                                    <p:animScale>
                                      <p:cBhvr>
                                        <p:cTn id="69" dur="26">
                                          <p:stCondLst>
                                            <p:cond delay="1642"/>
                                          </p:stCondLst>
                                        </p:cTn>
                                        <p:tgtEl>
                                          <p:spTgt spid="5123">
                                            <p:txEl>
                                              <p:pRg st="4" end="4"/>
                                            </p:txEl>
                                          </p:spTgt>
                                        </p:tgtEl>
                                      </p:cBhvr>
                                      <p:to x="100000" y="90000"/>
                                    </p:animScale>
                                    <p:animScale>
                                      <p:cBhvr>
                                        <p:cTn id="70" dur="166" decel="50000">
                                          <p:stCondLst>
                                            <p:cond delay="1668"/>
                                          </p:stCondLst>
                                        </p:cTn>
                                        <p:tgtEl>
                                          <p:spTgt spid="5123">
                                            <p:txEl>
                                              <p:pRg st="4" end="4"/>
                                            </p:txEl>
                                          </p:spTgt>
                                        </p:tgtEl>
                                      </p:cBhvr>
                                      <p:to x="100000" y="100000"/>
                                    </p:animScale>
                                    <p:animScale>
                                      <p:cBhvr>
                                        <p:cTn id="71" dur="26">
                                          <p:stCondLst>
                                            <p:cond delay="1808"/>
                                          </p:stCondLst>
                                        </p:cTn>
                                        <p:tgtEl>
                                          <p:spTgt spid="5123">
                                            <p:txEl>
                                              <p:pRg st="4" end="4"/>
                                            </p:txEl>
                                          </p:spTgt>
                                        </p:tgtEl>
                                      </p:cBhvr>
                                      <p:to x="100000" y="95000"/>
                                    </p:animScale>
                                    <p:animScale>
                                      <p:cBhvr>
                                        <p:cTn id="72" dur="166" decel="50000">
                                          <p:stCondLst>
                                            <p:cond delay="1834"/>
                                          </p:stCondLst>
                                        </p:cTn>
                                        <p:tgtEl>
                                          <p:spTgt spid="5123">
                                            <p:txEl>
                                              <p:pRg st="4" end="4"/>
                                            </p:txEl>
                                          </p:spTgt>
                                        </p:tgtEl>
                                      </p:cBhvr>
                                      <p:to x="100000" y="100000"/>
                                    </p:animScale>
                                  </p:childTnLst>
                                </p:cTn>
                              </p:par>
                            </p:childTnLst>
                          </p:cTn>
                        </p:par>
                      </p:childTnLst>
                    </p:cTn>
                  </p:par>
                  <p:par>
                    <p:cTn id="73" fill="hold" nodeType="clickPar">
                      <p:stCondLst>
                        <p:cond delay="indefinite"/>
                      </p:stCondLst>
                      <p:childTnLst>
                        <p:par>
                          <p:cTn id="74" fill="hold" nodeType="withGroup">
                            <p:stCondLst>
                              <p:cond delay="0"/>
                            </p:stCondLst>
                            <p:childTnLst>
                              <p:par>
                                <p:cTn id="75" presetID="26" presetClass="entr" presetSubtype="0" fill="hold" nodeType="clickEffect">
                                  <p:stCondLst>
                                    <p:cond delay="0"/>
                                  </p:stCondLst>
                                  <p:childTnLst>
                                    <p:set>
                                      <p:cBhvr>
                                        <p:cTn id="76" dur="1" fill="hold">
                                          <p:stCondLst>
                                            <p:cond delay="0"/>
                                          </p:stCondLst>
                                        </p:cTn>
                                        <p:tgtEl>
                                          <p:spTgt spid="5123">
                                            <p:txEl>
                                              <p:pRg st="5" end="5"/>
                                            </p:txEl>
                                          </p:spTgt>
                                        </p:tgtEl>
                                        <p:attrNameLst>
                                          <p:attrName>style.visibility</p:attrName>
                                        </p:attrNameLst>
                                      </p:cBhvr>
                                      <p:to>
                                        <p:strVal val="visible"/>
                                      </p:to>
                                    </p:set>
                                    <p:animEffect transition="in" filter="wipe(down)">
                                      <p:cBhvr>
                                        <p:cTn id="77" dur="580">
                                          <p:stCondLst>
                                            <p:cond delay="0"/>
                                          </p:stCondLst>
                                        </p:cTn>
                                        <p:tgtEl>
                                          <p:spTgt spid="5123">
                                            <p:txEl>
                                              <p:pRg st="5" end="5"/>
                                            </p:txEl>
                                          </p:spTgt>
                                        </p:tgtEl>
                                      </p:cBhvr>
                                    </p:animEffect>
                                    <p:anim calcmode="lin" valueType="num">
                                      <p:cBhvr>
                                        <p:cTn id="78" dur="1822" tmFilter="0,0; 0.14,0.36; 0.43,0.73; 0.71,0.91; 1.0,1.0">
                                          <p:stCondLst>
                                            <p:cond delay="0"/>
                                          </p:stCondLst>
                                        </p:cTn>
                                        <p:tgtEl>
                                          <p:spTgt spid="5123">
                                            <p:txEl>
                                              <p:pRg st="5" end="5"/>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5123">
                                            <p:txEl>
                                              <p:pRg st="5" end="5"/>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5123">
                                            <p:txEl>
                                              <p:pRg st="5" end="5"/>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5123">
                                            <p:txEl>
                                              <p:pRg st="5" end="5"/>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5123">
                                            <p:txEl>
                                              <p:pRg st="5" end="5"/>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5123">
                                            <p:txEl>
                                              <p:pRg st="5" end="5"/>
                                            </p:txEl>
                                          </p:spTgt>
                                        </p:tgtEl>
                                      </p:cBhvr>
                                      <p:to x="100000" y="60000"/>
                                    </p:animScale>
                                    <p:animScale>
                                      <p:cBhvr>
                                        <p:cTn id="84" dur="166" decel="50000">
                                          <p:stCondLst>
                                            <p:cond delay="676"/>
                                          </p:stCondLst>
                                        </p:cTn>
                                        <p:tgtEl>
                                          <p:spTgt spid="5123">
                                            <p:txEl>
                                              <p:pRg st="5" end="5"/>
                                            </p:txEl>
                                          </p:spTgt>
                                        </p:tgtEl>
                                      </p:cBhvr>
                                      <p:to x="100000" y="100000"/>
                                    </p:animScale>
                                    <p:animScale>
                                      <p:cBhvr>
                                        <p:cTn id="85" dur="26">
                                          <p:stCondLst>
                                            <p:cond delay="1312"/>
                                          </p:stCondLst>
                                        </p:cTn>
                                        <p:tgtEl>
                                          <p:spTgt spid="5123">
                                            <p:txEl>
                                              <p:pRg st="5" end="5"/>
                                            </p:txEl>
                                          </p:spTgt>
                                        </p:tgtEl>
                                      </p:cBhvr>
                                      <p:to x="100000" y="80000"/>
                                    </p:animScale>
                                    <p:animScale>
                                      <p:cBhvr>
                                        <p:cTn id="86" dur="166" decel="50000">
                                          <p:stCondLst>
                                            <p:cond delay="1338"/>
                                          </p:stCondLst>
                                        </p:cTn>
                                        <p:tgtEl>
                                          <p:spTgt spid="5123">
                                            <p:txEl>
                                              <p:pRg st="5" end="5"/>
                                            </p:txEl>
                                          </p:spTgt>
                                        </p:tgtEl>
                                      </p:cBhvr>
                                      <p:to x="100000" y="100000"/>
                                    </p:animScale>
                                    <p:animScale>
                                      <p:cBhvr>
                                        <p:cTn id="87" dur="26">
                                          <p:stCondLst>
                                            <p:cond delay="1642"/>
                                          </p:stCondLst>
                                        </p:cTn>
                                        <p:tgtEl>
                                          <p:spTgt spid="5123">
                                            <p:txEl>
                                              <p:pRg st="5" end="5"/>
                                            </p:txEl>
                                          </p:spTgt>
                                        </p:tgtEl>
                                      </p:cBhvr>
                                      <p:to x="100000" y="90000"/>
                                    </p:animScale>
                                    <p:animScale>
                                      <p:cBhvr>
                                        <p:cTn id="88" dur="166" decel="50000">
                                          <p:stCondLst>
                                            <p:cond delay="1668"/>
                                          </p:stCondLst>
                                        </p:cTn>
                                        <p:tgtEl>
                                          <p:spTgt spid="5123">
                                            <p:txEl>
                                              <p:pRg st="5" end="5"/>
                                            </p:txEl>
                                          </p:spTgt>
                                        </p:tgtEl>
                                      </p:cBhvr>
                                      <p:to x="100000" y="100000"/>
                                    </p:animScale>
                                    <p:animScale>
                                      <p:cBhvr>
                                        <p:cTn id="89" dur="26">
                                          <p:stCondLst>
                                            <p:cond delay="1808"/>
                                          </p:stCondLst>
                                        </p:cTn>
                                        <p:tgtEl>
                                          <p:spTgt spid="5123">
                                            <p:txEl>
                                              <p:pRg st="5" end="5"/>
                                            </p:txEl>
                                          </p:spTgt>
                                        </p:tgtEl>
                                      </p:cBhvr>
                                      <p:to x="100000" y="95000"/>
                                    </p:animScale>
                                    <p:animScale>
                                      <p:cBhvr>
                                        <p:cTn id="90" dur="166" decel="50000">
                                          <p:stCondLst>
                                            <p:cond delay="1834"/>
                                          </p:stCondLst>
                                        </p:cTn>
                                        <p:tgtEl>
                                          <p:spTgt spid="5123">
                                            <p:txEl>
                                              <p:pRg st="5" end="5"/>
                                            </p:txEl>
                                          </p:spTgt>
                                        </p:tgtEl>
                                      </p:cBhvr>
                                      <p:to x="100000" y="100000"/>
                                    </p:animScale>
                                  </p:childTnLst>
                                </p:cTn>
                              </p:par>
                              <p:par>
                                <p:cTn id="91" presetID="26" presetClass="entr" presetSubtype="0" fill="hold" nodeType="withEffect">
                                  <p:stCondLst>
                                    <p:cond delay="0"/>
                                  </p:stCondLst>
                                  <p:childTnLst>
                                    <p:set>
                                      <p:cBhvr>
                                        <p:cTn id="92" dur="1" fill="hold">
                                          <p:stCondLst>
                                            <p:cond delay="0"/>
                                          </p:stCondLst>
                                        </p:cTn>
                                        <p:tgtEl>
                                          <p:spTgt spid="5123">
                                            <p:txEl>
                                              <p:pRg st="6" end="6"/>
                                            </p:txEl>
                                          </p:spTgt>
                                        </p:tgtEl>
                                        <p:attrNameLst>
                                          <p:attrName>style.visibility</p:attrName>
                                        </p:attrNameLst>
                                      </p:cBhvr>
                                      <p:to>
                                        <p:strVal val="visible"/>
                                      </p:to>
                                    </p:set>
                                    <p:animEffect transition="in" filter="wipe(down)">
                                      <p:cBhvr>
                                        <p:cTn id="93" dur="580">
                                          <p:stCondLst>
                                            <p:cond delay="0"/>
                                          </p:stCondLst>
                                        </p:cTn>
                                        <p:tgtEl>
                                          <p:spTgt spid="5123">
                                            <p:txEl>
                                              <p:pRg st="6" end="6"/>
                                            </p:txEl>
                                          </p:spTgt>
                                        </p:tgtEl>
                                      </p:cBhvr>
                                    </p:animEffect>
                                    <p:anim calcmode="lin" valueType="num">
                                      <p:cBhvr>
                                        <p:cTn id="94" dur="1822" tmFilter="0,0; 0.14,0.36; 0.43,0.73; 0.71,0.91; 1.0,1.0">
                                          <p:stCondLst>
                                            <p:cond delay="0"/>
                                          </p:stCondLst>
                                        </p:cTn>
                                        <p:tgtEl>
                                          <p:spTgt spid="5123">
                                            <p:txEl>
                                              <p:pRg st="6" end="6"/>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5123">
                                            <p:txEl>
                                              <p:pRg st="6" end="6"/>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5123">
                                            <p:txEl>
                                              <p:pRg st="6" end="6"/>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5123">
                                            <p:txEl>
                                              <p:pRg st="6" end="6"/>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5123">
                                            <p:txEl>
                                              <p:pRg st="6" end="6"/>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5123">
                                            <p:txEl>
                                              <p:pRg st="6" end="6"/>
                                            </p:txEl>
                                          </p:spTgt>
                                        </p:tgtEl>
                                      </p:cBhvr>
                                      <p:to x="100000" y="60000"/>
                                    </p:animScale>
                                    <p:animScale>
                                      <p:cBhvr>
                                        <p:cTn id="100" dur="166" decel="50000">
                                          <p:stCondLst>
                                            <p:cond delay="676"/>
                                          </p:stCondLst>
                                        </p:cTn>
                                        <p:tgtEl>
                                          <p:spTgt spid="5123">
                                            <p:txEl>
                                              <p:pRg st="6" end="6"/>
                                            </p:txEl>
                                          </p:spTgt>
                                        </p:tgtEl>
                                      </p:cBhvr>
                                      <p:to x="100000" y="100000"/>
                                    </p:animScale>
                                    <p:animScale>
                                      <p:cBhvr>
                                        <p:cTn id="101" dur="26">
                                          <p:stCondLst>
                                            <p:cond delay="1312"/>
                                          </p:stCondLst>
                                        </p:cTn>
                                        <p:tgtEl>
                                          <p:spTgt spid="5123">
                                            <p:txEl>
                                              <p:pRg st="6" end="6"/>
                                            </p:txEl>
                                          </p:spTgt>
                                        </p:tgtEl>
                                      </p:cBhvr>
                                      <p:to x="100000" y="80000"/>
                                    </p:animScale>
                                    <p:animScale>
                                      <p:cBhvr>
                                        <p:cTn id="102" dur="166" decel="50000">
                                          <p:stCondLst>
                                            <p:cond delay="1338"/>
                                          </p:stCondLst>
                                        </p:cTn>
                                        <p:tgtEl>
                                          <p:spTgt spid="5123">
                                            <p:txEl>
                                              <p:pRg st="6" end="6"/>
                                            </p:txEl>
                                          </p:spTgt>
                                        </p:tgtEl>
                                      </p:cBhvr>
                                      <p:to x="100000" y="100000"/>
                                    </p:animScale>
                                    <p:animScale>
                                      <p:cBhvr>
                                        <p:cTn id="103" dur="26">
                                          <p:stCondLst>
                                            <p:cond delay="1642"/>
                                          </p:stCondLst>
                                        </p:cTn>
                                        <p:tgtEl>
                                          <p:spTgt spid="5123">
                                            <p:txEl>
                                              <p:pRg st="6" end="6"/>
                                            </p:txEl>
                                          </p:spTgt>
                                        </p:tgtEl>
                                      </p:cBhvr>
                                      <p:to x="100000" y="90000"/>
                                    </p:animScale>
                                    <p:animScale>
                                      <p:cBhvr>
                                        <p:cTn id="104" dur="166" decel="50000">
                                          <p:stCondLst>
                                            <p:cond delay="1668"/>
                                          </p:stCondLst>
                                        </p:cTn>
                                        <p:tgtEl>
                                          <p:spTgt spid="5123">
                                            <p:txEl>
                                              <p:pRg st="6" end="6"/>
                                            </p:txEl>
                                          </p:spTgt>
                                        </p:tgtEl>
                                      </p:cBhvr>
                                      <p:to x="100000" y="100000"/>
                                    </p:animScale>
                                    <p:animScale>
                                      <p:cBhvr>
                                        <p:cTn id="105" dur="26">
                                          <p:stCondLst>
                                            <p:cond delay="1808"/>
                                          </p:stCondLst>
                                        </p:cTn>
                                        <p:tgtEl>
                                          <p:spTgt spid="5123">
                                            <p:txEl>
                                              <p:pRg st="6" end="6"/>
                                            </p:txEl>
                                          </p:spTgt>
                                        </p:tgtEl>
                                      </p:cBhvr>
                                      <p:to x="100000" y="95000"/>
                                    </p:animScale>
                                    <p:animScale>
                                      <p:cBhvr>
                                        <p:cTn id="106" dur="166" decel="50000">
                                          <p:stCondLst>
                                            <p:cond delay="1834"/>
                                          </p:stCondLst>
                                        </p:cTn>
                                        <p:tgtEl>
                                          <p:spTgt spid="5123">
                                            <p:txEl>
                                              <p:pRg st="6" end="6"/>
                                            </p:txEl>
                                          </p:spTgt>
                                        </p:tgtEl>
                                      </p:cBhvr>
                                      <p:to x="100000" y="100000"/>
                                    </p:animScale>
                                  </p:childTnLst>
                                </p:cTn>
                              </p:par>
                              <p:par>
                                <p:cTn id="107" presetID="26" presetClass="entr" presetSubtype="0" fill="hold" nodeType="withEffect">
                                  <p:stCondLst>
                                    <p:cond delay="0"/>
                                  </p:stCondLst>
                                  <p:childTnLst>
                                    <p:set>
                                      <p:cBhvr>
                                        <p:cTn id="108" dur="1" fill="hold">
                                          <p:stCondLst>
                                            <p:cond delay="0"/>
                                          </p:stCondLst>
                                        </p:cTn>
                                        <p:tgtEl>
                                          <p:spTgt spid="5123">
                                            <p:txEl>
                                              <p:pRg st="7" end="7"/>
                                            </p:txEl>
                                          </p:spTgt>
                                        </p:tgtEl>
                                        <p:attrNameLst>
                                          <p:attrName>style.visibility</p:attrName>
                                        </p:attrNameLst>
                                      </p:cBhvr>
                                      <p:to>
                                        <p:strVal val="visible"/>
                                      </p:to>
                                    </p:set>
                                    <p:animEffect transition="in" filter="wipe(down)">
                                      <p:cBhvr>
                                        <p:cTn id="109" dur="580">
                                          <p:stCondLst>
                                            <p:cond delay="0"/>
                                          </p:stCondLst>
                                        </p:cTn>
                                        <p:tgtEl>
                                          <p:spTgt spid="5123">
                                            <p:txEl>
                                              <p:pRg st="7" end="7"/>
                                            </p:txEl>
                                          </p:spTgt>
                                        </p:tgtEl>
                                      </p:cBhvr>
                                    </p:animEffect>
                                    <p:anim calcmode="lin" valueType="num">
                                      <p:cBhvr>
                                        <p:cTn id="110" dur="1822" tmFilter="0,0; 0.14,0.36; 0.43,0.73; 0.71,0.91; 1.0,1.0">
                                          <p:stCondLst>
                                            <p:cond delay="0"/>
                                          </p:stCondLst>
                                        </p:cTn>
                                        <p:tgtEl>
                                          <p:spTgt spid="5123">
                                            <p:txEl>
                                              <p:pRg st="7" end="7"/>
                                            </p:txEl>
                                          </p:spTgt>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5123">
                                            <p:txEl>
                                              <p:pRg st="7" end="7"/>
                                            </p:txEl>
                                          </p:spTgt>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5123">
                                            <p:txEl>
                                              <p:pRg st="7" end="7"/>
                                            </p:txEl>
                                          </p:spTgt>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5123">
                                            <p:txEl>
                                              <p:pRg st="7" end="7"/>
                                            </p:txEl>
                                          </p:spTgt>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5123">
                                            <p:txEl>
                                              <p:pRg st="7" end="7"/>
                                            </p:txEl>
                                          </p:spTgt>
                                        </p:tgtEl>
                                        <p:attrNameLst>
                                          <p:attrName>ppt_y</p:attrName>
                                        </p:attrNameLst>
                                      </p:cBhvr>
                                      <p:tavLst>
                                        <p:tav tm="0" fmla="#ppt_y-sin(pi*$)/81">
                                          <p:val>
                                            <p:fltVal val="0"/>
                                          </p:val>
                                        </p:tav>
                                        <p:tav tm="100000">
                                          <p:val>
                                            <p:fltVal val="1"/>
                                          </p:val>
                                        </p:tav>
                                      </p:tavLst>
                                    </p:anim>
                                    <p:animScale>
                                      <p:cBhvr>
                                        <p:cTn id="115" dur="26">
                                          <p:stCondLst>
                                            <p:cond delay="650"/>
                                          </p:stCondLst>
                                        </p:cTn>
                                        <p:tgtEl>
                                          <p:spTgt spid="5123">
                                            <p:txEl>
                                              <p:pRg st="7" end="7"/>
                                            </p:txEl>
                                          </p:spTgt>
                                        </p:tgtEl>
                                      </p:cBhvr>
                                      <p:to x="100000" y="60000"/>
                                    </p:animScale>
                                    <p:animScale>
                                      <p:cBhvr>
                                        <p:cTn id="116" dur="166" decel="50000">
                                          <p:stCondLst>
                                            <p:cond delay="676"/>
                                          </p:stCondLst>
                                        </p:cTn>
                                        <p:tgtEl>
                                          <p:spTgt spid="5123">
                                            <p:txEl>
                                              <p:pRg st="7" end="7"/>
                                            </p:txEl>
                                          </p:spTgt>
                                        </p:tgtEl>
                                      </p:cBhvr>
                                      <p:to x="100000" y="100000"/>
                                    </p:animScale>
                                    <p:animScale>
                                      <p:cBhvr>
                                        <p:cTn id="117" dur="26">
                                          <p:stCondLst>
                                            <p:cond delay="1312"/>
                                          </p:stCondLst>
                                        </p:cTn>
                                        <p:tgtEl>
                                          <p:spTgt spid="5123">
                                            <p:txEl>
                                              <p:pRg st="7" end="7"/>
                                            </p:txEl>
                                          </p:spTgt>
                                        </p:tgtEl>
                                      </p:cBhvr>
                                      <p:to x="100000" y="80000"/>
                                    </p:animScale>
                                    <p:animScale>
                                      <p:cBhvr>
                                        <p:cTn id="118" dur="166" decel="50000">
                                          <p:stCondLst>
                                            <p:cond delay="1338"/>
                                          </p:stCondLst>
                                        </p:cTn>
                                        <p:tgtEl>
                                          <p:spTgt spid="5123">
                                            <p:txEl>
                                              <p:pRg st="7" end="7"/>
                                            </p:txEl>
                                          </p:spTgt>
                                        </p:tgtEl>
                                      </p:cBhvr>
                                      <p:to x="100000" y="100000"/>
                                    </p:animScale>
                                    <p:animScale>
                                      <p:cBhvr>
                                        <p:cTn id="119" dur="26">
                                          <p:stCondLst>
                                            <p:cond delay="1642"/>
                                          </p:stCondLst>
                                        </p:cTn>
                                        <p:tgtEl>
                                          <p:spTgt spid="5123">
                                            <p:txEl>
                                              <p:pRg st="7" end="7"/>
                                            </p:txEl>
                                          </p:spTgt>
                                        </p:tgtEl>
                                      </p:cBhvr>
                                      <p:to x="100000" y="90000"/>
                                    </p:animScale>
                                    <p:animScale>
                                      <p:cBhvr>
                                        <p:cTn id="120" dur="166" decel="50000">
                                          <p:stCondLst>
                                            <p:cond delay="1668"/>
                                          </p:stCondLst>
                                        </p:cTn>
                                        <p:tgtEl>
                                          <p:spTgt spid="5123">
                                            <p:txEl>
                                              <p:pRg st="7" end="7"/>
                                            </p:txEl>
                                          </p:spTgt>
                                        </p:tgtEl>
                                      </p:cBhvr>
                                      <p:to x="100000" y="100000"/>
                                    </p:animScale>
                                    <p:animScale>
                                      <p:cBhvr>
                                        <p:cTn id="121" dur="26">
                                          <p:stCondLst>
                                            <p:cond delay="1808"/>
                                          </p:stCondLst>
                                        </p:cTn>
                                        <p:tgtEl>
                                          <p:spTgt spid="5123">
                                            <p:txEl>
                                              <p:pRg st="7" end="7"/>
                                            </p:txEl>
                                          </p:spTgt>
                                        </p:tgtEl>
                                      </p:cBhvr>
                                      <p:to x="100000" y="95000"/>
                                    </p:animScale>
                                    <p:animScale>
                                      <p:cBhvr>
                                        <p:cTn id="122" dur="166" decel="50000">
                                          <p:stCondLst>
                                            <p:cond delay="1834"/>
                                          </p:stCondLst>
                                        </p:cTn>
                                        <p:tgtEl>
                                          <p:spTgt spid="5123">
                                            <p:txEl>
                                              <p:pRg st="7" end="7"/>
                                            </p:txEl>
                                          </p:spTgt>
                                        </p:tgtEl>
                                      </p:cBhvr>
                                      <p:to x="100000" y="100000"/>
                                    </p:animScale>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6" presetClass="entr" presetSubtype="0" fill="hold" nodeType="clickEffect">
                                  <p:stCondLst>
                                    <p:cond delay="0"/>
                                  </p:stCondLst>
                                  <p:childTnLst>
                                    <p:set>
                                      <p:cBhvr>
                                        <p:cTn id="126" dur="1" fill="hold">
                                          <p:stCondLst>
                                            <p:cond delay="0"/>
                                          </p:stCondLst>
                                        </p:cTn>
                                        <p:tgtEl>
                                          <p:spTgt spid="5123">
                                            <p:txEl>
                                              <p:pRg st="8" end="8"/>
                                            </p:txEl>
                                          </p:spTgt>
                                        </p:tgtEl>
                                        <p:attrNameLst>
                                          <p:attrName>style.visibility</p:attrName>
                                        </p:attrNameLst>
                                      </p:cBhvr>
                                      <p:to>
                                        <p:strVal val="visible"/>
                                      </p:to>
                                    </p:set>
                                    <p:animEffect transition="in" filter="wipe(down)">
                                      <p:cBhvr>
                                        <p:cTn id="127" dur="580">
                                          <p:stCondLst>
                                            <p:cond delay="0"/>
                                          </p:stCondLst>
                                        </p:cTn>
                                        <p:tgtEl>
                                          <p:spTgt spid="5123">
                                            <p:txEl>
                                              <p:pRg st="8" end="8"/>
                                            </p:txEl>
                                          </p:spTgt>
                                        </p:tgtEl>
                                      </p:cBhvr>
                                    </p:animEffect>
                                    <p:anim calcmode="lin" valueType="num">
                                      <p:cBhvr>
                                        <p:cTn id="128" dur="1822" tmFilter="0,0; 0.14,0.36; 0.43,0.73; 0.71,0.91; 1.0,1.0">
                                          <p:stCondLst>
                                            <p:cond delay="0"/>
                                          </p:stCondLst>
                                        </p:cTn>
                                        <p:tgtEl>
                                          <p:spTgt spid="5123">
                                            <p:txEl>
                                              <p:pRg st="8" end="8"/>
                                            </p:txEl>
                                          </p:spTgt>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5123">
                                            <p:txEl>
                                              <p:pRg st="8" end="8"/>
                                            </p:txEl>
                                          </p:spTgt>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5123">
                                            <p:txEl>
                                              <p:pRg st="8" end="8"/>
                                            </p:txEl>
                                          </p:spTgt>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5123">
                                            <p:txEl>
                                              <p:pRg st="8" end="8"/>
                                            </p:txEl>
                                          </p:spTgt>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5123">
                                            <p:txEl>
                                              <p:pRg st="8" end="8"/>
                                            </p:txEl>
                                          </p:spTgt>
                                        </p:tgtEl>
                                        <p:attrNameLst>
                                          <p:attrName>ppt_y</p:attrName>
                                        </p:attrNameLst>
                                      </p:cBhvr>
                                      <p:tavLst>
                                        <p:tav tm="0" fmla="#ppt_y-sin(pi*$)/81">
                                          <p:val>
                                            <p:fltVal val="0"/>
                                          </p:val>
                                        </p:tav>
                                        <p:tav tm="100000">
                                          <p:val>
                                            <p:fltVal val="1"/>
                                          </p:val>
                                        </p:tav>
                                      </p:tavLst>
                                    </p:anim>
                                    <p:animScale>
                                      <p:cBhvr>
                                        <p:cTn id="133" dur="26">
                                          <p:stCondLst>
                                            <p:cond delay="650"/>
                                          </p:stCondLst>
                                        </p:cTn>
                                        <p:tgtEl>
                                          <p:spTgt spid="5123">
                                            <p:txEl>
                                              <p:pRg st="8" end="8"/>
                                            </p:txEl>
                                          </p:spTgt>
                                        </p:tgtEl>
                                      </p:cBhvr>
                                      <p:to x="100000" y="60000"/>
                                    </p:animScale>
                                    <p:animScale>
                                      <p:cBhvr>
                                        <p:cTn id="134" dur="166" decel="50000">
                                          <p:stCondLst>
                                            <p:cond delay="676"/>
                                          </p:stCondLst>
                                        </p:cTn>
                                        <p:tgtEl>
                                          <p:spTgt spid="5123">
                                            <p:txEl>
                                              <p:pRg st="8" end="8"/>
                                            </p:txEl>
                                          </p:spTgt>
                                        </p:tgtEl>
                                      </p:cBhvr>
                                      <p:to x="100000" y="100000"/>
                                    </p:animScale>
                                    <p:animScale>
                                      <p:cBhvr>
                                        <p:cTn id="135" dur="26">
                                          <p:stCondLst>
                                            <p:cond delay="1312"/>
                                          </p:stCondLst>
                                        </p:cTn>
                                        <p:tgtEl>
                                          <p:spTgt spid="5123">
                                            <p:txEl>
                                              <p:pRg st="8" end="8"/>
                                            </p:txEl>
                                          </p:spTgt>
                                        </p:tgtEl>
                                      </p:cBhvr>
                                      <p:to x="100000" y="80000"/>
                                    </p:animScale>
                                    <p:animScale>
                                      <p:cBhvr>
                                        <p:cTn id="136" dur="166" decel="50000">
                                          <p:stCondLst>
                                            <p:cond delay="1338"/>
                                          </p:stCondLst>
                                        </p:cTn>
                                        <p:tgtEl>
                                          <p:spTgt spid="5123">
                                            <p:txEl>
                                              <p:pRg st="8" end="8"/>
                                            </p:txEl>
                                          </p:spTgt>
                                        </p:tgtEl>
                                      </p:cBhvr>
                                      <p:to x="100000" y="100000"/>
                                    </p:animScale>
                                    <p:animScale>
                                      <p:cBhvr>
                                        <p:cTn id="137" dur="26">
                                          <p:stCondLst>
                                            <p:cond delay="1642"/>
                                          </p:stCondLst>
                                        </p:cTn>
                                        <p:tgtEl>
                                          <p:spTgt spid="5123">
                                            <p:txEl>
                                              <p:pRg st="8" end="8"/>
                                            </p:txEl>
                                          </p:spTgt>
                                        </p:tgtEl>
                                      </p:cBhvr>
                                      <p:to x="100000" y="90000"/>
                                    </p:animScale>
                                    <p:animScale>
                                      <p:cBhvr>
                                        <p:cTn id="138" dur="166" decel="50000">
                                          <p:stCondLst>
                                            <p:cond delay="1668"/>
                                          </p:stCondLst>
                                        </p:cTn>
                                        <p:tgtEl>
                                          <p:spTgt spid="5123">
                                            <p:txEl>
                                              <p:pRg st="8" end="8"/>
                                            </p:txEl>
                                          </p:spTgt>
                                        </p:tgtEl>
                                      </p:cBhvr>
                                      <p:to x="100000" y="100000"/>
                                    </p:animScale>
                                    <p:animScale>
                                      <p:cBhvr>
                                        <p:cTn id="139" dur="26">
                                          <p:stCondLst>
                                            <p:cond delay="1808"/>
                                          </p:stCondLst>
                                        </p:cTn>
                                        <p:tgtEl>
                                          <p:spTgt spid="5123">
                                            <p:txEl>
                                              <p:pRg st="8" end="8"/>
                                            </p:txEl>
                                          </p:spTgt>
                                        </p:tgtEl>
                                      </p:cBhvr>
                                      <p:to x="100000" y="95000"/>
                                    </p:animScale>
                                    <p:animScale>
                                      <p:cBhvr>
                                        <p:cTn id="140" dur="166" decel="50000">
                                          <p:stCondLst>
                                            <p:cond delay="1834"/>
                                          </p:stCondLst>
                                        </p:cTn>
                                        <p:tgtEl>
                                          <p:spTgt spid="512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id-ID" smtClean="0"/>
              <a:t>Heart Attack</a:t>
            </a:r>
          </a:p>
        </p:txBody>
      </p:sp>
      <p:sp>
        <p:nvSpPr>
          <p:cNvPr id="32771" name="Rectangle 3"/>
          <p:cNvSpPr>
            <a:spLocks noGrp="1" noChangeArrowheads="1"/>
          </p:cNvSpPr>
          <p:nvPr>
            <p:ph idx="1"/>
          </p:nvPr>
        </p:nvSpPr>
        <p:spPr>
          <a:xfrm>
            <a:off x="3810000" y="1600200"/>
            <a:ext cx="4572000" cy="4525963"/>
          </a:xfrm>
        </p:spPr>
        <p:txBody>
          <a:bodyPr/>
          <a:lstStyle/>
          <a:p>
            <a:pPr algn="ctr" eaLnBrk="1" hangingPunct="1">
              <a:lnSpc>
                <a:spcPct val="80000"/>
              </a:lnSpc>
              <a:buFontTx/>
              <a:buNone/>
            </a:pPr>
            <a:r>
              <a:rPr lang="en-US" altLang="id-ID" sz="2800" b="1" smtClean="0"/>
              <a:t>Heart Attack</a:t>
            </a:r>
          </a:p>
          <a:p>
            <a:pPr algn="ctr" eaLnBrk="1" hangingPunct="1">
              <a:lnSpc>
                <a:spcPct val="80000"/>
              </a:lnSpc>
              <a:buFontTx/>
              <a:buNone/>
            </a:pPr>
            <a:r>
              <a:rPr lang="en-US" altLang="id-ID" sz="2800" smtClean="0"/>
              <a:t>(Myocardial Infarction) </a:t>
            </a:r>
            <a:br>
              <a:rPr lang="en-US" altLang="id-ID" sz="2800" smtClean="0"/>
            </a:br>
            <a:endParaRPr lang="en-US" altLang="id-ID" sz="2800" smtClean="0"/>
          </a:p>
          <a:p>
            <a:pPr algn="ctr" eaLnBrk="1" hangingPunct="1">
              <a:lnSpc>
                <a:spcPct val="80000"/>
              </a:lnSpc>
              <a:buFontTx/>
              <a:buNone/>
            </a:pPr>
            <a:r>
              <a:rPr lang="en-US" altLang="id-ID" sz="2000" b="1" smtClean="0"/>
              <a:t>What is a heart attack?</a:t>
            </a:r>
            <a:r>
              <a:rPr lang="en-US" altLang="id-ID" sz="2000" smtClean="0"/>
              <a:t/>
            </a:r>
            <a:br>
              <a:rPr lang="en-US" altLang="id-ID" sz="2000" smtClean="0"/>
            </a:br>
            <a:endParaRPr lang="en-US" altLang="id-ID" sz="2000" smtClean="0"/>
          </a:p>
          <a:p>
            <a:pPr algn="ctr" eaLnBrk="1" hangingPunct="1">
              <a:lnSpc>
                <a:spcPct val="80000"/>
              </a:lnSpc>
              <a:buFontTx/>
              <a:buNone/>
            </a:pPr>
            <a:r>
              <a:rPr lang="en-US" altLang="id-ID" sz="2000" smtClean="0"/>
              <a:t>A heart attack (myocardial infarction) is the death of heart muscle due to the loss of blood supply. Usually, the loss of blood supply is caused by a complete blockage of a coronary artery(an artery that supplies blood to the heart muscle) by a blood clot.</a:t>
            </a:r>
            <a:br>
              <a:rPr lang="en-US" altLang="id-ID" sz="2000" smtClean="0"/>
            </a:br>
            <a:endParaRPr lang="en-US" altLang="id-ID" sz="2000" smtClean="0"/>
          </a:p>
        </p:txBody>
      </p:sp>
      <p:pic>
        <p:nvPicPr>
          <p:cNvPr id="32772" name="Picture 5" descr="Go to fullsize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57400"/>
            <a:ext cx="27432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7"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2514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id-ID" altLang="id-ID" smtClean="0"/>
          </a:p>
        </p:txBody>
      </p:sp>
      <p:pic>
        <p:nvPicPr>
          <p:cNvPr id="358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533400"/>
            <a:ext cx="7620000" cy="5983288"/>
          </a:xfr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down)">
                                      <p:cBhvr>
                                        <p:cTn id="7" dur="580">
                                          <p:stCondLst>
                                            <p:cond delay="0"/>
                                          </p:stCondLst>
                                        </p:cTn>
                                        <p:tgtEl>
                                          <p:spTgt spid="35843"/>
                                        </p:tgtEl>
                                      </p:cBhvr>
                                    </p:animEffect>
                                    <p:anim calcmode="lin" valueType="num">
                                      <p:cBhvr>
                                        <p:cTn id="8" dur="1822" tmFilter="0,0; 0.14,0.36; 0.43,0.73; 0.71,0.91; 1.0,1.0">
                                          <p:stCondLst>
                                            <p:cond delay="0"/>
                                          </p:stCondLst>
                                        </p:cTn>
                                        <p:tgtEl>
                                          <p:spTgt spid="3584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84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84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84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843"/>
                                        </p:tgtEl>
                                        <p:attrNameLst>
                                          <p:attrName>ppt_y</p:attrName>
                                        </p:attrNameLst>
                                      </p:cBhvr>
                                      <p:tavLst>
                                        <p:tav tm="0" fmla="#ppt_y-sin(pi*$)/81">
                                          <p:val>
                                            <p:fltVal val="0"/>
                                          </p:val>
                                        </p:tav>
                                        <p:tav tm="100000">
                                          <p:val>
                                            <p:fltVal val="1"/>
                                          </p:val>
                                        </p:tav>
                                      </p:tavLst>
                                    </p:anim>
                                    <p:animScale>
                                      <p:cBhvr>
                                        <p:cTn id="13" dur="26">
                                          <p:stCondLst>
                                            <p:cond delay="650"/>
                                          </p:stCondLst>
                                        </p:cTn>
                                        <p:tgtEl>
                                          <p:spTgt spid="35843"/>
                                        </p:tgtEl>
                                      </p:cBhvr>
                                      <p:to x="100000" y="60000"/>
                                    </p:animScale>
                                    <p:animScale>
                                      <p:cBhvr>
                                        <p:cTn id="14" dur="166" decel="50000">
                                          <p:stCondLst>
                                            <p:cond delay="676"/>
                                          </p:stCondLst>
                                        </p:cTn>
                                        <p:tgtEl>
                                          <p:spTgt spid="35843"/>
                                        </p:tgtEl>
                                      </p:cBhvr>
                                      <p:to x="100000" y="100000"/>
                                    </p:animScale>
                                    <p:animScale>
                                      <p:cBhvr>
                                        <p:cTn id="15" dur="26">
                                          <p:stCondLst>
                                            <p:cond delay="1312"/>
                                          </p:stCondLst>
                                        </p:cTn>
                                        <p:tgtEl>
                                          <p:spTgt spid="35843"/>
                                        </p:tgtEl>
                                      </p:cBhvr>
                                      <p:to x="100000" y="80000"/>
                                    </p:animScale>
                                    <p:animScale>
                                      <p:cBhvr>
                                        <p:cTn id="16" dur="166" decel="50000">
                                          <p:stCondLst>
                                            <p:cond delay="1338"/>
                                          </p:stCondLst>
                                        </p:cTn>
                                        <p:tgtEl>
                                          <p:spTgt spid="35843"/>
                                        </p:tgtEl>
                                      </p:cBhvr>
                                      <p:to x="100000" y="100000"/>
                                    </p:animScale>
                                    <p:animScale>
                                      <p:cBhvr>
                                        <p:cTn id="17" dur="26">
                                          <p:stCondLst>
                                            <p:cond delay="1642"/>
                                          </p:stCondLst>
                                        </p:cTn>
                                        <p:tgtEl>
                                          <p:spTgt spid="35843"/>
                                        </p:tgtEl>
                                      </p:cBhvr>
                                      <p:to x="100000" y="90000"/>
                                    </p:animScale>
                                    <p:animScale>
                                      <p:cBhvr>
                                        <p:cTn id="18" dur="166" decel="50000">
                                          <p:stCondLst>
                                            <p:cond delay="1668"/>
                                          </p:stCondLst>
                                        </p:cTn>
                                        <p:tgtEl>
                                          <p:spTgt spid="35843"/>
                                        </p:tgtEl>
                                      </p:cBhvr>
                                      <p:to x="100000" y="100000"/>
                                    </p:animScale>
                                    <p:animScale>
                                      <p:cBhvr>
                                        <p:cTn id="19" dur="26">
                                          <p:stCondLst>
                                            <p:cond delay="1808"/>
                                          </p:stCondLst>
                                        </p:cTn>
                                        <p:tgtEl>
                                          <p:spTgt spid="35843"/>
                                        </p:tgtEl>
                                      </p:cBhvr>
                                      <p:to x="100000" y="95000"/>
                                    </p:animScale>
                                    <p:animScale>
                                      <p:cBhvr>
                                        <p:cTn id="20" dur="166" decel="50000">
                                          <p:stCondLst>
                                            <p:cond delay="1834"/>
                                          </p:stCondLst>
                                        </p:cTn>
                                        <p:tgtEl>
                                          <p:spTgt spid="358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id-ID" smtClean="0"/>
              <a:t>CAUSES OF HEART ATTACK</a:t>
            </a:r>
          </a:p>
        </p:txBody>
      </p:sp>
      <p:sp>
        <p:nvSpPr>
          <p:cNvPr id="34819" name="Rectangle 3"/>
          <p:cNvSpPr>
            <a:spLocks noGrp="1" noChangeArrowheads="1"/>
          </p:cNvSpPr>
          <p:nvPr>
            <p:ph idx="1"/>
          </p:nvPr>
        </p:nvSpPr>
        <p:spPr/>
        <p:txBody>
          <a:bodyPr/>
          <a:lstStyle/>
          <a:p>
            <a:pPr eaLnBrk="1" hangingPunct="1">
              <a:lnSpc>
                <a:spcPct val="90000"/>
              </a:lnSpc>
              <a:buFont typeface="Wingdings" panose="05000000000000000000" pitchFamily="2" charset="2"/>
              <a:buNone/>
            </a:pPr>
            <a:r>
              <a:rPr lang="en-US" altLang="id-ID" sz="2100" smtClean="0"/>
              <a:t>A heart attack is almost always caused by the formation of a blood clot on a cholesterol plaque located on the inner wall of an artery to the heart (coronary artery). It is believed that the process of formation of these plaques starts in the late teens. Over a period of time the accumulation of cholesterol plaque causes thickening of the artery walls and narrowing of the arteries; a process called atherosclerosis.</a:t>
            </a:r>
            <a:br>
              <a:rPr lang="en-US" altLang="id-ID" sz="2100" smtClean="0"/>
            </a:br>
            <a:r>
              <a:rPr lang="en-US" altLang="id-ID" sz="2100" smtClean="0"/>
              <a:t/>
            </a:r>
            <a:br>
              <a:rPr lang="en-US" altLang="id-ID" sz="2100" smtClean="0"/>
            </a:br>
            <a:r>
              <a:rPr lang="en-US" altLang="id-ID" sz="2100" smtClean="0"/>
              <a:t>Many factors have been found to influence this plaque formation. It can be accelerated by smoking, high blood pressure, elevated cholesterol, and diabetes. Whereas, factors like exercise, low fat diet, avoiding stress seem to help in retarding this process. </a:t>
            </a:r>
          </a:p>
          <a:p>
            <a:pPr eaLnBrk="1" hangingPunct="1">
              <a:lnSpc>
                <a:spcPct val="90000"/>
              </a:lnSpc>
              <a:buFont typeface="Wingdings" panose="05000000000000000000" pitchFamily="2" charset="2"/>
              <a:buNone/>
            </a:pPr>
            <a:endParaRPr lang="en-US" altLang="id-ID" sz="2100" smtClean="0"/>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763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id-ID" smtClean="0"/>
              <a:t>Features of Heart Attack</a:t>
            </a:r>
          </a:p>
        </p:txBody>
      </p:sp>
      <p:sp>
        <p:nvSpPr>
          <p:cNvPr id="35843" name="Rectangle 3"/>
          <p:cNvSpPr>
            <a:spLocks noGrp="1" noChangeArrowheads="1"/>
          </p:cNvSpPr>
          <p:nvPr>
            <p:ph idx="1"/>
          </p:nvPr>
        </p:nvSpPr>
        <p:spPr/>
        <p:txBody>
          <a:bodyPr/>
          <a:lstStyle/>
          <a:p>
            <a:pPr algn="ctr" eaLnBrk="1" hangingPunct="1">
              <a:lnSpc>
                <a:spcPct val="80000"/>
              </a:lnSpc>
              <a:buFont typeface="Wingdings" panose="05000000000000000000" pitchFamily="2" charset="2"/>
              <a:buNone/>
            </a:pPr>
            <a:endParaRPr lang="en-US" altLang="id-ID" sz="2800" b="1" smtClean="0"/>
          </a:p>
          <a:p>
            <a:pPr algn="ctr" eaLnBrk="1" hangingPunct="1">
              <a:lnSpc>
                <a:spcPct val="80000"/>
              </a:lnSpc>
              <a:buFont typeface="Wingdings" panose="05000000000000000000" pitchFamily="2" charset="2"/>
              <a:buNone/>
            </a:pPr>
            <a:endParaRPr lang="en-US" altLang="id-ID" sz="2800" b="1" smtClean="0"/>
          </a:p>
          <a:p>
            <a:pPr algn="ctr" eaLnBrk="1" hangingPunct="1">
              <a:lnSpc>
                <a:spcPct val="80000"/>
              </a:lnSpc>
              <a:buFont typeface="Wingdings" panose="05000000000000000000" pitchFamily="2" charset="2"/>
              <a:buNone/>
            </a:pPr>
            <a:r>
              <a:rPr lang="en-US" altLang="id-ID" sz="2800" b="1" smtClean="0"/>
              <a:t>Anxiety:</a:t>
            </a:r>
            <a:r>
              <a:rPr lang="en-US" altLang="id-ID" sz="2800" smtClean="0"/>
              <a:t> fear of impending death.</a:t>
            </a:r>
            <a:br>
              <a:rPr lang="en-US" altLang="id-ID" sz="2800" smtClean="0"/>
            </a:br>
            <a:r>
              <a:rPr lang="en-US" altLang="id-ID" sz="2800" b="1" smtClean="0"/>
              <a:t>Breathlessness,</a:t>
            </a:r>
            <a:r>
              <a:rPr lang="en-US" altLang="id-ID" sz="2800" smtClean="0"/>
              <a:t/>
            </a:r>
            <a:br>
              <a:rPr lang="en-US" altLang="id-ID" sz="2800" smtClean="0"/>
            </a:br>
            <a:r>
              <a:rPr lang="en-US" altLang="id-ID" sz="2800" b="1" smtClean="0"/>
              <a:t>Nausea and vomiting, </a:t>
            </a:r>
            <a:r>
              <a:rPr lang="en-US" altLang="id-ID" sz="2800" smtClean="0"/>
              <a:t/>
            </a:r>
            <a:br>
              <a:rPr lang="en-US" altLang="id-ID" sz="2800" smtClean="0"/>
            </a:br>
            <a:r>
              <a:rPr lang="en-US" altLang="id-ID" sz="2800" b="1" smtClean="0"/>
              <a:t>Sweating, pallor and a fast pulse.</a:t>
            </a:r>
            <a:r>
              <a:rPr lang="en-US" altLang="id-ID" sz="2800" smtClean="0"/>
              <a:t/>
            </a:r>
            <a:br>
              <a:rPr lang="en-US" altLang="id-ID" sz="2800" smtClean="0"/>
            </a:br>
            <a:r>
              <a:rPr lang="en-US" altLang="id-ID" sz="2800" smtClean="0"/>
              <a:t/>
            </a:r>
            <a:br>
              <a:rPr lang="en-US" altLang="id-ID" sz="2800" smtClean="0"/>
            </a:br>
            <a:endParaRPr lang="en-US" altLang="id-ID" sz="2800" smtClean="0"/>
          </a:p>
          <a:p>
            <a:pPr eaLnBrk="1" hangingPunct="1">
              <a:lnSpc>
                <a:spcPct val="90000"/>
              </a:lnSpc>
              <a:buFont typeface="Wingdings" panose="05000000000000000000" pitchFamily="2" charset="2"/>
              <a:buNone/>
            </a:pPr>
            <a:r>
              <a:rPr lang="en-US" altLang="id-ID" sz="2000" b="1" smtClean="0">
                <a:solidFill>
                  <a:srgbClr val="FF0000"/>
                </a:solidFill>
              </a:rPr>
              <a:t>Pressure Points: Illicit Pains in the following areas for fainting: </a:t>
            </a:r>
          </a:p>
          <a:p>
            <a:pPr eaLnBrk="1" hangingPunct="1">
              <a:lnSpc>
                <a:spcPct val="90000"/>
              </a:lnSpc>
              <a:buFont typeface="Wingdings" panose="05000000000000000000" pitchFamily="2" charset="2"/>
              <a:buNone/>
            </a:pPr>
            <a:r>
              <a:rPr lang="en-US" altLang="id-ID" sz="2800" smtClean="0">
                <a:solidFill>
                  <a:srgbClr val="FF0000"/>
                </a:solidFill>
              </a:rPr>
              <a:t>Nail Beds, Eyebrows, sternum and nipples.</a:t>
            </a:r>
          </a:p>
          <a:p>
            <a:pPr algn="ctr" eaLnBrk="1" hangingPunct="1">
              <a:lnSpc>
                <a:spcPct val="80000"/>
              </a:lnSpc>
              <a:buFont typeface="Wingdings" panose="05000000000000000000" pitchFamily="2" charset="2"/>
              <a:buNone/>
            </a:pPr>
            <a:r>
              <a:rPr lang="en-US" altLang="id-ID" sz="2800" smtClean="0"/>
              <a:t/>
            </a:r>
            <a:br>
              <a:rPr lang="en-US" altLang="id-ID" sz="2800" smtClean="0"/>
            </a:br>
            <a:endParaRPr lang="en-US" altLang="id-ID" sz="2700" smtClean="0"/>
          </a:p>
          <a:p>
            <a:pPr eaLnBrk="1" hangingPunct="1">
              <a:lnSpc>
                <a:spcPct val="80000"/>
              </a:lnSpc>
              <a:buFont typeface="Wingdings" panose="05000000000000000000" pitchFamily="2" charset="2"/>
              <a:buNone/>
            </a:pPr>
            <a:endParaRPr lang="en-US" altLang="id-ID" sz="2800" smtClean="0"/>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5843">
                                            <p:txEl>
                                              <p:pRg st="2" end="2"/>
                                            </p:txEl>
                                          </p:spTgt>
                                        </p:tgtEl>
                                        <p:attrNameLst>
                                          <p:attrName>style.visibility</p:attrName>
                                        </p:attrNameLst>
                                      </p:cBhvr>
                                      <p:to>
                                        <p:strVal val="visible"/>
                                      </p:to>
                                    </p:set>
                                    <p:animEffect transition="in" filter="wipe(down)">
                                      <p:cBhvr>
                                        <p:cTn id="7" dur="580">
                                          <p:stCondLst>
                                            <p:cond delay="0"/>
                                          </p:stCondLst>
                                        </p:cTn>
                                        <p:tgtEl>
                                          <p:spTgt spid="35843">
                                            <p:txEl>
                                              <p:pRg st="2" end="2"/>
                                            </p:txEl>
                                          </p:spTgt>
                                        </p:tgtEl>
                                      </p:cBhvr>
                                    </p:animEffect>
                                    <p:anim calcmode="lin" valueType="num">
                                      <p:cBhvr>
                                        <p:cTn id="8" dur="1822" tmFilter="0,0; 0.14,0.36; 0.43,0.73; 0.71,0.91; 1.0,1.0">
                                          <p:stCondLst>
                                            <p:cond delay="0"/>
                                          </p:stCondLst>
                                        </p:cTn>
                                        <p:tgtEl>
                                          <p:spTgt spid="3584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84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84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84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84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5843">
                                            <p:txEl>
                                              <p:pRg st="2" end="2"/>
                                            </p:txEl>
                                          </p:spTgt>
                                        </p:tgtEl>
                                      </p:cBhvr>
                                      <p:to x="100000" y="60000"/>
                                    </p:animScale>
                                    <p:animScale>
                                      <p:cBhvr>
                                        <p:cTn id="14" dur="166" decel="50000">
                                          <p:stCondLst>
                                            <p:cond delay="676"/>
                                          </p:stCondLst>
                                        </p:cTn>
                                        <p:tgtEl>
                                          <p:spTgt spid="35843">
                                            <p:txEl>
                                              <p:pRg st="2" end="2"/>
                                            </p:txEl>
                                          </p:spTgt>
                                        </p:tgtEl>
                                      </p:cBhvr>
                                      <p:to x="100000" y="100000"/>
                                    </p:animScale>
                                    <p:animScale>
                                      <p:cBhvr>
                                        <p:cTn id="15" dur="26">
                                          <p:stCondLst>
                                            <p:cond delay="1312"/>
                                          </p:stCondLst>
                                        </p:cTn>
                                        <p:tgtEl>
                                          <p:spTgt spid="35843">
                                            <p:txEl>
                                              <p:pRg st="2" end="2"/>
                                            </p:txEl>
                                          </p:spTgt>
                                        </p:tgtEl>
                                      </p:cBhvr>
                                      <p:to x="100000" y="80000"/>
                                    </p:animScale>
                                    <p:animScale>
                                      <p:cBhvr>
                                        <p:cTn id="16" dur="166" decel="50000">
                                          <p:stCondLst>
                                            <p:cond delay="1338"/>
                                          </p:stCondLst>
                                        </p:cTn>
                                        <p:tgtEl>
                                          <p:spTgt spid="35843">
                                            <p:txEl>
                                              <p:pRg st="2" end="2"/>
                                            </p:txEl>
                                          </p:spTgt>
                                        </p:tgtEl>
                                      </p:cBhvr>
                                      <p:to x="100000" y="100000"/>
                                    </p:animScale>
                                    <p:animScale>
                                      <p:cBhvr>
                                        <p:cTn id="17" dur="26">
                                          <p:stCondLst>
                                            <p:cond delay="1642"/>
                                          </p:stCondLst>
                                        </p:cTn>
                                        <p:tgtEl>
                                          <p:spTgt spid="35843">
                                            <p:txEl>
                                              <p:pRg st="2" end="2"/>
                                            </p:txEl>
                                          </p:spTgt>
                                        </p:tgtEl>
                                      </p:cBhvr>
                                      <p:to x="100000" y="90000"/>
                                    </p:animScale>
                                    <p:animScale>
                                      <p:cBhvr>
                                        <p:cTn id="18" dur="166" decel="50000">
                                          <p:stCondLst>
                                            <p:cond delay="1668"/>
                                          </p:stCondLst>
                                        </p:cTn>
                                        <p:tgtEl>
                                          <p:spTgt spid="35843">
                                            <p:txEl>
                                              <p:pRg st="2" end="2"/>
                                            </p:txEl>
                                          </p:spTgt>
                                        </p:tgtEl>
                                      </p:cBhvr>
                                      <p:to x="100000" y="100000"/>
                                    </p:animScale>
                                    <p:animScale>
                                      <p:cBhvr>
                                        <p:cTn id="19" dur="26">
                                          <p:stCondLst>
                                            <p:cond delay="1808"/>
                                          </p:stCondLst>
                                        </p:cTn>
                                        <p:tgtEl>
                                          <p:spTgt spid="35843">
                                            <p:txEl>
                                              <p:pRg st="2" end="2"/>
                                            </p:txEl>
                                          </p:spTgt>
                                        </p:tgtEl>
                                      </p:cBhvr>
                                      <p:to x="100000" y="95000"/>
                                    </p:animScale>
                                    <p:animScale>
                                      <p:cBhvr>
                                        <p:cTn id="20" dur="166" decel="50000">
                                          <p:stCondLst>
                                            <p:cond delay="1834"/>
                                          </p:stCondLst>
                                        </p:cTn>
                                        <p:tgtEl>
                                          <p:spTgt spid="35843">
                                            <p:txEl>
                                              <p:pRg st="2" end="2"/>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Effect transition="in" filter="wipe(down)">
                                      <p:cBhvr>
                                        <p:cTn id="25" dur="580">
                                          <p:stCondLst>
                                            <p:cond delay="0"/>
                                          </p:stCondLst>
                                        </p:cTn>
                                        <p:tgtEl>
                                          <p:spTgt spid="35843">
                                            <p:txEl>
                                              <p:pRg st="3" end="3"/>
                                            </p:txEl>
                                          </p:spTgt>
                                        </p:tgtEl>
                                      </p:cBhvr>
                                    </p:animEffect>
                                    <p:anim calcmode="lin" valueType="num">
                                      <p:cBhvr>
                                        <p:cTn id="26" dur="1822" tmFilter="0,0; 0.14,0.36; 0.43,0.73; 0.71,0.91; 1.0,1.0">
                                          <p:stCondLst>
                                            <p:cond delay="0"/>
                                          </p:stCondLst>
                                        </p:cTn>
                                        <p:tgtEl>
                                          <p:spTgt spid="35843">
                                            <p:txEl>
                                              <p:pRg st="3" end="3"/>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5843">
                                            <p:txEl>
                                              <p:pRg st="3" end="3"/>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5843">
                                            <p:txEl>
                                              <p:pRg st="3" end="3"/>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5843">
                                            <p:txEl>
                                              <p:pRg st="3" end="3"/>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5843">
                                            <p:txEl>
                                              <p:pRg st="3" end="3"/>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5843">
                                            <p:txEl>
                                              <p:pRg st="3" end="3"/>
                                            </p:txEl>
                                          </p:spTgt>
                                        </p:tgtEl>
                                      </p:cBhvr>
                                      <p:to x="100000" y="60000"/>
                                    </p:animScale>
                                    <p:animScale>
                                      <p:cBhvr>
                                        <p:cTn id="32" dur="166" decel="50000">
                                          <p:stCondLst>
                                            <p:cond delay="676"/>
                                          </p:stCondLst>
                                        </p:cTn>
                                        <p:tgtEl>
                                          <p:spTgt spid="35843">
                                            <p:txEl>
                                              <p:pRg st="3" end="3"/>
                                            </p:txEl>
                                          </p:spTgt>
                                        </p:tgtEl>
                                      </p:cBhvr>
                                      <p:to x="100000" y="100000"/>
                                    </p:animScale>
                                    <p:animScale>
                                      <p:cBhvr>
                                        <p:cTn id="33" dur="26">
                                          <p:stCondLst>
                                            <p:cond delay="1312"/>
                                          </p:stCondLst>
                                        </p:cTn>
                                        <p:tgtEl>
                                          <p:spTgt spid="35843">
                                            <p:txEl>
                                              <p:pRg st="3" end="3"/>
                                            </p:txEl>
                                          </p:spTgt>
                                        </p:tgtEl>
                                      </p:cBhvr>
                                      <p:to x="100000" y="80000"/>
                                    </p:animScale>
                                    <p:animScale>
                                      <p:cBhvr>
                                        <p:cTn id="34" dur="166" decel="50000">
                                          <p:stCondLst>
                                            <p:cond delay="1338"/>
                                          </p:stCondLst>
                                        </p:cTn>
                                        <p:tgtEl>
                                          <p:spTgt spid="35843">
                                            <p:txEl>
                                              <p:pRg st="3" end="3"/>
                                            </p:txEl>
                                          </p:spTgt>
                                        </p:tgtEl>
                                      </p:cBhvr>
                                      <p:to x="100000" y="100000"/>
                                    </p:animScale>
                                    <p:animScale>
                                      <p:cBhvr>
                                        <p:cTn id="35" dur="26">
                                          <p:stCondLst>
                                            <p:cond delay="1642"/>
                                          </p:stCondLst>
                                        </p:cTn>
                                        <p:tgtEl>
                                          <p:spTgt spid="35843">
                                            <p:txEl>
                                              <p:pRg st="3" end="3"/>
                                            </p:txEl>
                                          </p:spTgt>
                                        </p:tgtEl>
                                      </p:cBhvr>
                                      <p:to x="100000" y="90000"/>
                                    </p:animScale>
                                    <p:animScale>
                                      <p:cBhvr>
                                        <p:cTn id="36" dur="166" decel="50000">
                                          <p:stCondLst>
                                            <p:cond delay="1668"/>
                                          </p:stCondLst>
                                        </p:cTn>
                                        <p:tgtEl>
                                          <p:spTgt spid="35843">
                                            <p:txEl>
                                              <p:pRg st="3" end="3"/>
                                            </p:txEl>
                                          </p:spTgt>
                                        </p:tgtEl>
                                      </p:cBhvr>
                                      <p:to x="100000" y="100000"/>
                                    </p:animScale>
                                    <p:animScale>
                                      <p:cBhvr>
                                        <p:cTn id="37" dur="26">
                                          <p:stCondLst>
                                            <p:cond delay="1808"/>
                                          </p:stCondLst>
                                        </p:cTn>
                                        <p:tgtEl>
                                          <p:spTgt spid="35843">
                                            <p:txEl>
                                              <p:pRg st="3" end="3"/>
                                            </p:txEl>
                                          </p:spTgt>
                                        </p:tgtEl>
                                      </p:cBhvr>
                                      <p:to x="100000" y="95000"/>
                                    </p:animScale>
                                    <p:animScale>
                                      <p:cBhvr>
                                        <p:cTn id="38" dur="166" decel="50000">
                                          <p:stCondLst>
                                            <p:cond delay="1834"/>
                                          </p:stCondLst>
                                        </p:cTn>
                                        <p:tgtEl>
                                          <p:spTgt spid="35843">
                                            <p:txEl>
                                              <p:pRg st="3" end="3"/>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35843">
                                            <p:txEl>
                                              <p:pRg st="4" end="4"/>
                                            </p:txEl>
                                          </p:spTgt>
                                        </p:tgtEl>
                                        <p:attrNameLst>
                                          <p:attrName>style.visibility</p:attrName>
                                        </p:attrNameLst>
                                      </p:cBhvr>
                                      <p:to>
                                        <p:strVal val="visible"/>
                                      </p:to>
                                    </p:set>
                                    <p:animEffect transition="in" filter="wipe(down)">
                                      <p:cBhvr>
                                        <p:cTn id="41" dur="580">
                                          <p:stCondLst>
                                            <p:cond delay="0"/>
                                          </p:stCondLst>
                                        </p:cTn>
                                        <p:tgtEl>
                                          <p:spTgt spid="35843">
                                            <p:txEl>
                                              <p:pRg st="4" end="4"/>
                                            </p:txEl>
                                          </p:spTgt>
                                        </p:tgtEl>
                                      </p:cBhvr>
                                    </p:animEffect>
                                    <p:anim calcmode="lin" valueType="num">
                                      <p:cBhvr>
                                        <p:cTn id="42" dur="1822" tmFilter="0,0; 0.14,0.36; 0.43,0.73; 0.71,0.91; 1.0,1.0">
                                          <p:stCondLst>
                                            <p:cond delay="0"/>
                                          </p:stCondLst>
                                        </p:cTn>
                                        <p:tgtEl>
                                          <p:spTgt spid="35843">
                                            <p:txEl>
                                              <p:pRg st="4" end="4"/>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5843">
                                            <p:txEl>
                                              <p:pRg st="4" end="4"/>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5843">
                                            <p:txEl>
                                              <p:pRg st="4" end="4"/>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5843">
                                            <p:txEl>
                                              <p:pRg st="4" end="4"/>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5843">
                                            <p:txEl>
                                              <p:pRg st="4" end="4"/>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5843">
                                            <p:txEl>
                                              <p:pRg st="4" end="4"/>
                                            </p:txEl>
                                          </p:spTgt>
                                        </p:tgtEl>
                                      </p:cBhvr>
                                      <p:to x="100000" y="60000"/>
                                    </p:animScale>
                                    <p:animScale>
                                      <p:cBhvr>
                                        <p:cTn id="48" dur="166" decel="50000">
                                          <p:stCondLst>
                                            <p:cond delay="676"/>
                                          </p:stCondLst>
                                        </p:cTn>
                                        <p:tgtEl>
                                          <p:spTgt spid="35843">
                                            <p:txEl>
                                              <p:pRg st="4" end="4"/>
                                            </p:txEl>
                                          </p:spTgt>
                                        </p:tgtEl>
                                      </p:cBhvr>
                                      <p:to x="100000" y="100000"/>
                                    </p:animScale>
                                    <p:animScale>
                                      <p:cBhvr>
                                        <p:cTn id="49" dur="26">
                                          <p:stCondLst>
                                            <p:cond delay="1312"/>
                                          </p:stCondLst>
                                        </p:cTn>
                                        <p:tgtEl>
                                          <p:spTgt spid="35843">
                                            <p:txEl>
                                              <p:pRg st="4" end="4"/>
                                            </p:txEl>
                                          </p:spTgt>
                                        </p:tgtEl>
                                      </p:cBhvr>
                                      <p:to x="100000" y="80000"/>
                                    </p:animScale>
                                    <p:animScale>
                                      <p:cBhvr>
                                        <p:cTn id="50" dur="166" decel="50000">
                                          <p:stCondLst>
                                            <p:cond delay="1338"/>
                                          </p:stCondLst>
                                        </p:cTn>
                                        <p:tgtEl>
                                          <p:spTgt spid="35843">
                                            <p:txEl>
                                              <p:pRg st="4" end="4"/>
                                            </p:txEl>
                                          </p:spTgt>
                                        </p:tgtEl>
                                      </p:cBhvr>
                                      <p:to x="100000" y="100000"/>
                                    </p:animScale>
                                    <p:animScale>
                                      <p:cBhvr>
                                        <p:cTn id="51" dur="26">
                                          <p:stCondLst>
                                            <p:cond delay="1642"/>
                                          </p:stCondLst>
                                        </p:cTn>
                                        <p:tgtEl>
                                          <p:spTgt spid="35843">
                                            <p:txEl>
                                              <p:pRg st="4" end="4"/>
                                            </p:txEl>
                                          </p:spTgt>
                                        </p:tgtEl>
                                      </p:cBhvr>
                                      <p:to x="100000" y="90000"/>
                                    </p:animScale>
                                    <p:animScale>
                                      <p:cBhvr>
                                        <p:cTn id="52" dur="166" decel="50000">
                                          <p:stCondLst>
                                            <p:cond delay="1668"/>
                                          </p:stCondLst>
                                        </p:cTn>
                                        <p:tgtEl>
                                          <p:spTgt spid="35843">
                                            <p:txEl>
                                              <p:pRg st="4" end="4"/>
                                            </p:txEl>
                                          </p:spTgt>
                                        </p:tgtEl>
                                      </p:cBhvr>
                                      <p:to x="100000" y="100000"/>
                                    </p:animScale>
                                    <p:animScale>
                                      <p:cBhvr>
                                        <p:cTn id="53" dur="26">
                                          <p:stCondLst>
                                            <p:cond delay="1808"/>
                                          </p:stCondLst>
                                        </p:cTn>
                                        <p:tgtEl>
                                          <p:spTgt spid="35843">
                                            <p:txEl>
                                              <p:pRg st="4" end="4"/>
                                            </p:txEl>
                                          </p:spTgt>
                                        </p:tgtEl>
                                      </p:cBhvr>
                                      <p:to x="100000" y="95000"/>
                                    </p:animScale>
                                    <p:animScale>
                                      <p:cBhvr>
                                        <p:cTn id="54" dur="166" decel="50000">
                                          <p:stCondLst>
                                            <p:cond delay="1834"/>
                                          </p:stCondLst>
                                        </p:cTn>
                                        <p:tgtEl>
                                          <p:spTgt spid="3584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r" eaLnBrk="1" hangingPunct="1"/>
            <a:r>
              <a:rPr lang="en-US" altLang="id-ID" smtClean="0"/>
              <a:t>DIABETES</a:t>
            </a:r>
          </a:p>
        </p:txBody>
      </p:sp>
      <p:sp>
        <p:nvSpPr>
          <p:cNvPr id="36867" name="Rectangle 3"/>
          <p:cNvSpPr>
            <a:spLocks noGrp="1" noChangeArrowheads="1"/>
          </p:cNvSpPr>
          <p:nvPr>
            <p:ph type="body" idx="1"/>
          </p:nvPr>
        </p:nvSpPr>
        <p:spPr>
          <a:xfrm>
            <a:off x="457200" y="304800"/>
            <a:ext cx="4191000" cy="5826125"/>
          </a:xfrm>
        </p:spPr>
        <p:txBody>
          <a:bodyPr/>
          <a:lstStyle/>
          <a:p>
            <a:pPr eaLnBrk="1" hangingPunct="1">
              <a:lnSpc>
                <a:spcPct val="90000"/>
              </a:lnSpc>
            </a:pPr>
            <a:r>
              <a:rPr lang="en-US" altLang="id-ID" sz="2100" smtClean="0"/>
              <a:t>Diabetes is a disease in which blood glucose levels are above normal. </a:t>
            </a:r>
          </a:p>
          <a:p>
            <a:pPr eaLnBrk="1" hangingPunct="1">
              <a:lnSpc>
                <a:spcPct val="90000"/>
              </a:lnSpc>
              <a:buFont typeface="Wingdings" panose="05000000000000000000" pitchFamily="2" charset="2"/>
              <a:buNone/>
            </a:pPr>
            <a:endParaRPr lang="en-US" altLang="id-ID" sz="2100" smtClean="0"/>
          </a:p>
          <a:p>
            <a:pPr eaLnBrk="1" hangingPunct="1">
              <a:lnSpc>
                <a:spcPct val="90000"/>
              </a:lnSpc>
            </a:pPr>
            <a:r>
              <a:rPr lang="en-US" altLang="id-ID" sz="2100" smtClean="0"/>
              <a:t>Most of the food we eat is turned into glucose, or sugar, for our bodies to use for energy. </a:t>
            </a:r>
          </a:p>
          <a:p>
            <a:pPr eaLnBrk="1" hangingPunct="1">
              <a:lnSpc>
                <a:spcPct val="90000"/>
              </a:lnSpc>
              <a:buFont typeface="Wingdings" panose="05000000000000000000" pitchFamily="2" charset="2"/>
              <a:buNone/>
            </a:pPr>
            <a:endParaRPr lang="en-US" altLang="id-ID" sz="2100" smtClean="0"/>
          </a:p>
          <a:p>
            <a:pPr eaLnBrk="1" hangingPunct="1">
              <a:lnSpc>
                <a:spcPct val="90000"/>
              </a:lnSpc>
            </a:pPr>
            <a:r>
              <a:rPr lang="en-US" altLang="id-ID" sz="2100" smtClean="0"/>
              <a:t>The pancreas, an organ that lies near the stomach, makes a hormone called insulin to help glucose get into the cells of our bodies. </a:t>
            </a:r>
          </a:p>
          <a:p>
            <a:pPr eaLnBrk="1" hangingPunct="1">
              <a:lnSpc>
                <a:spcPct val="90000"/>
              </a:lnSpc>
            </a:pPr>
            <a:r>
              <a:rPr lang="en-US" altLang="id-ID" sz="2100" smtClean="0"/>
              <a:t>When you have diabetes, your body either doesn't make enough insulin or can't use its own insulin as well as it should. This causes sugar to build up in your blood.</a:t>
            </a:r>
          </a:p>
        </p:txBody>
      </p:sp>
      <p:pic>
        <p:nvPicPr>
          <p:cNvPr id="36868" name="Picture 5" descr="http://t3.gstatic.com/images?q=tbn:ANd9GcT-bHDP9q8r1VEnfZRLAkYlyDABWcsnfLZU3TCXHpGFOV2adB3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138" y="1676400"/>
            <a:ext cx="439896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id-ID" smtClean="0"/>
              <a:t>SYMPTOMS OF DIABETES</a:t>
            </a:r>
          </a:p>
        </p:txBody>
      </p:sp>
      <p:sp>
        <p:nvSpPr>
          <p:cNvPr id="37891" name="Rectangle 3"/>
          <p:cNvSpPr>
            <a:spLocks noGrp="1" noChangeArrowheads="1"/>
          </p:cNvSpPr>
          <p:nvPr>
            <p:ph sz="half" idx="1"/>
          </p:nvPr>
        </p:nvSpPr>
        <p:spPr>
          <a:xfrm>
            <a:off x="457200" y="1524000"/>
            <a:ext cx="4038600" cy="4953000"/>
          </a:xfrm>
        </p:spPr>
        <p:txBody>
          <a:bodyPr/>
          <a:lstStyle/>
          <a:p>
            <a:pPr eaLnBrk="1" hangingPunct="1">
              <a:lnSpc>
                <a:spcPct val="80000"/>
              </a:lnSpc>
            </a:pPr>
            <a:r>
              <a:rPr lang="en-US" altLang="id-ID" sz="1900" smtClean="0"/>
              <a:t>Excessive eating</a:t>
            </a:r>
          </a:p>
          <a:p>
            <a:pPr eaLnBrk="1" hangingPunct="1">
              <a:lnSpc>
                <a:spcPct val="80000"/>
              </a:lnSpc>
            </a:pPr>
            <a:r>
              <a:rPr lang="en-US" altLang="id-ID" sz="1900" smtClean="0"/>
              <a:t>Unexplained weight loss</a:t>
            </a:r>
          </a:p>
          <a:p>
            <a:pPr eaLnBrk="1" hangingPunct="1">
              <a:lnSpc>
                <a:spcPct val="80000"/>
              </a:lnSpc>
            </a:pPr>
            <a:r>
              <a:rPr lang="en-US" altLang="id-ID" sz="1900" smtClean="0"/>
              <a:t>Feeling very tired much of the time</a:t>
            </a:r>
          </a:p>
          <a:p>
            <a:pPr eaLnBrk="1" hangingPunct="1">
              <a:lnSpc>
                <a:spcPct val="80000"/>
              </a:lnSpc>
              <a:buFont typeface="Wingdings" panose="05000000000000000000" pitchFamily="2" charset="2"/>
              <a:buNone/>
            </a:pPr>
            <a:endParaRPr lang="en-US" altLang="id-ID" sz="1900" smtClean="0"/>
          </a:p>
          <a:p>
            <a:pPr eaLnBrk="1" hangingPunct="1">
              <a:lnSpc>
                <a:spcPct val="80000"/>
              </a:lnSpc>
            </a:pPr>
            <a:r>
              <a:rPr lang="en-US" altLang="id-ID" sz="1900" smtClean="0"/>
              <a:t>Excessive thirst</a:t>
            </a:r>
          </a:p>
          <a:p>
            <a:pPr eaLnBrk="1" hangingPunct="1">
              <a:lnSpc>
                <a:spcPct val="80000"/>
              </a:lnSpc>
            </a:pPr>
            <a:endParaRPr lang="en-US" altLang="id-ID" sz="1900" smtClean="0"/>
          </a:p>
          <a:p>
            <a:pPr eaLnBrk="1" hangingPunct="1">
              <a:lnSpc>
                <a:spcPct val="80000"/>
              </a:lnSpc>
              <a:buFont typeface="Wingdings" panose="05000000000000000000" pitchFamily="2" charset="2"/>
              <a:buNone/>
            </a:pPr>
            <a:endParaRPr lang="en-US" altLang="id-ID" sz="1900" smtClean="0"/>
          </a:p>
          <a:p>
            <a:pPr eaLnBrk="1" hangingPunct="1">
              <a:lnSpc>
                <a:spcPct val="80000"/>
              </a:lnSpc>
            </a:pPr>
            <a:r>
              <a:rPr lang="en-US" altLang="id-ID" sz="1900" smtClean="0"/>
              <a:t>Excessive urination</a:t>
            </a:r>
          </a:p>
          <a:p>
            <a:pPr eaLnBrk="1" hangingPunct="1">
              <a:lnSpc>
                <a:spcPct val="80000"/>
              </a:lnSpc>
              <a:buFont typeface="Wingdings" panose="05000000000000000000" pitchFamily="2" charset="2"/>
              <a:buNone/>
            </a:pPr>
            <a:endParaRPr lang="en-US" altLang="id-ID" sz="1900" smtClean="0"/>
          </a:p>
          <a:p>
            <a:pPr eaLnBrk="1" hangingPunct="1">
              <a:lnSpc>
                <a:spcPct val="80000"/>
              </a:lnSpc>
            </a:pPr>
            <a:r>
              <a:rPr lang="en-US" altLang="id-ID" sz="1900" smtClean="0"/>
              <a:t>Very dry skin </a:t>
            </a:r>
          </a:p>
          <a:p>
            <a:pPr eaLnBrk="1" hangingPunct="1">
              <a:lnSpc>
                <a:spcPct val="80000"/>
              </a:lnSpc>
            </a:pPr>
            <a:r>
              <a:rPr lang="en-US" altLang="id-ID" sz="1900" smtClean="0"/>
              <a:t>Sores that are slow to heal </a:t>
            </a:r>
          </a:p>
          <a:p>
            <a:pPr eaLnBrk="1" hangingPunct="1">
              <a:lnSpc>
                <a:spcPct val="80000"/>
              </a:lnSpc>
            </a:pPr>
            <a:r>
              <a:rPr lang="en-US" altLang="id-ID" sz="1900" smtClean="0"/>
              <a:t>More infections than usual. </a:t>
            </a:r>
          </a:p>
          <a:p>
            <a:pPr eaLnBrk="1" hangingPunct="1">
              <a:lnSpc>
                <a:spcPct val="80000"/>
              </a:lnSpc>
            </a:pPr>
            <a:r>
              <a:rPr lang="en-US" altLang="id-ID" sz="1900" smtClean="0"/>
              <a:t>Tingling sensation or numbness</a:t>
            </a:r>
          </a:p>
        </p:txBody>
      </p:sp>
      <p:sp>
        <p:nvSpPr>
          <p:cNvPr id="37892" name="Content Placeholder 3"/>
          <p:cNvSpPr>
            <a:spLocks noGrp="1"/>
          </p:cNvSpPr>
          <p:nvPr>
            <p:ph sz="half" idx="2"/>
          </p:nvPr>
        </p:nvSpPr>
        <p:spPr/>
        <p:txBody>
          <a:bodyPr/>
          <a:lstStyle/>
          <a:p>
            <a:r>
              <a:rPr lang="en-US" altLang="id-ID" smtClean="0"/>
              <a:t>POLYPHAGIA</a:t>
            </a:r>
          </a:p>
          <a:p>
            <a:pPr>
              <a:buFont typeface="Wingdings" panose="05000000000000000000" pitchFamily="2" charset="2"/>
              <a:buNone/>
            </a:pPr>
            <a:endParaRPr lang="en-US" altLang="id-ID" smtClean="0"/>
          </a:p>
          <a:p>
            <a:r>
              <a:rPr lang="en-US" altLang="id-ID" smtClean="0"/>
              <a:t>POLYDIPSIA</a:t>
            </a:r>
          </a:p>
          <a:p>
            <a:pPr>
              <a:buFont typeface="Wingdings" panose="05000000000000000000" pitchFamily="2" charset="2"/>
              <a:buNone/>
            </a:pPr>
            <a:endParaRPr lang="en-US" altLang="id-ID" smtClean="0"/>
          </a:p>
          <a:p>
            <a:r>
              <a:rPr lang="en-US" altLang="id-ID" smtClean="0"/>
              <a:t>POLYURIA</a:t>
            </a:r>
          </a:p>
          <a:p>
            <a:pPr>
              <a:buFont typeface="Wingdings" panose="05000000000000000000" pitchFamily="2" charset="2"/>
              <a:buNone/>
            </a:pPr>
            <a:endParaRPr lang="en-US" altLang="id-ID" sz="6600" smtClean="0"/>
          </a:p>
        </p:txBody>
      </p:sp>
      <p:sp>
        <p:nvSpPr>
          <p:cNvPr id="37893" name="TextBox 4"/>
          <p:cNvSpPr txBox="1">
            <a:spLocks noChangeArrowheads="1"/>
          </p:cNvSpPr>
          <p:nvPr/>
        </p:nvSpPr>
        <p:spPr bwMode="auto">
          <a:xfrm>
            <a:off x="5029200" y="4495800"/>
            <a:ext cx="34385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id-ID" sz="9600" b="1">
                <a:solidFill>
                  <a:srgbClr val="FF0000"/>
                </a:solidFill>
              </a:rPr>
              <a:t>3 P’s</a:t>
            </a:r>
            <a:endParaRPr lang="en-US" altLang="id-ID" sz="2000" b="1">
              <a:solidFill>
                <a:srgbClr val="FF0000"/>
              </a:solidFill>
            </a:endParaRPr>
          </a:p>
        </p:txBody>
      </p:sp>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fade">
                                      <p:cBhvr>
                                        <p:cTn id="7" dur="2000"/>
                                        <p:tgtEl>
                                          <p:spTgt spid="37892">
                                            <p:txEl>
                                              <p:pRg st="0" end="0"/>
                                            </p:txEl>
                                          </p:spTgt>
                                        </p:tgtEl>
                                      </p:cBhvr>
                                    </p:animEffect>
                                    <p:anim calcmode="lin" valueType="num">
                                      <p:cBhvr>
                                        <p:cTn id="8" dur="2000" fill="hold"/>
                                        <p:tgtEl>
                                          <p:spTgt spid="3789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789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7892">
                                            <p:txEl>
                                              <p:pRg st="2" end="2"/>
                                            </p:txEl>
                                          </p:spTgt>
                                        </p:tgtEl>
                                        <p:attrNameLst>
                                          <p:attrName>style.visibility</p:attrName>
                                        </p:attrNameLst>
                                      </p:cBhvr>
                                      <p:to>
                                        <p:strVal val="visible"/>
                                      </p:to>
                                    </p:set>
                                    <p:anim calcmode="lin" valueType="num">
                                      <p:cBhvr>
                                        <p:cTn id="14" dur="500" fill="hold"/>
                                        <p:tgtEl>
                                          <p:spTgt spid="3789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789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7892">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nodeType="clickEffect">
                                  <p:stCondLst>
                                    <p:cond delay="0"/>
                                  </p:stCondLst>
                                  <p:childTnLst>
                                    <p:set>
                                      <p:cBhvr>
                                        <p:cTn id="20" dur="1" fill="hold">
                                          <p:stCondLst>
                                            <p:cond delay="0"/>
                                          </p:stCondLst>
                                        </p:cTn>
                                        <p:tgtEl>
                                          <p:spTgt spid="37892">
                                            <p:txEl>
                                              <p:pRg st="4" end="4"/>
                                            </p:txEl>
                                          </p:spTgt>
                                        </p:tgtEl>
                                        <p:attrNameLst>
                                          <p:attrName>style.visibility</p:attrName>
                                        </p:attrNameLst>
                                      </p:cBhvr>
                                      <p:to>
                                        <p:strVal val="visible"/>
                                      </p:to>
                                    </p:set>
                                    <p:animEffect transition="in" filter="wipe(down)">
                                      <p:cBhvr>
                                        <p:cTn id="21" dur="580">
                                          <p:stCondLst>
                                            <p:cond delay="0"/>
                                          </p:stCondLst>
                                        </p:cTn>
                                        <p:tgtEl>
                                          <p:spTgt spid="37892">
                                            <p:txEl>
                                              <p:pRg st="4" end="4"/>
                                            </p:txEl>
                                          </p:spTgt>
                                        </p:tgtEl>
                                      </p:cBhvr>
                                    </p:animEffect>
                                    <p:anim calcmode="lin" valueType="num">
                                      <p:cBhvr>
                                        <p:cTn id="22" dur="1822" tmFilter="0,0; 0.14,0.36; 0.43,0.73; 0.71,0.91; 1.0,1.0">
                                          <p:stCondLst>
                                            <p:cond delay="0"/>
                                          </p:stCondLst>
                                        </p:cTn>
                                        <p:tgtEl>
                                          <p:spTgt spid="37892">
                                            <p:txEl>
                                              <p:pRg st="4" end="4"/>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7892">
                                            <p:txEl>
                                              <p:pRg st="4" end="4"/>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7892">
                                            <p:txEl>
                                              <p:pRg st="4" end="4"/>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7892">
                                            <p:txEl>
                                              <p:pRg st="4" end="4"/>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7892">
                                            <p:txEl>
                                              <p:pRg st="4" end="4"/>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37892">
                                            <p:txEl>
                                              <p:pRg st="4" end="4"/>
                                            </p:txEl>
                                          </p:spTgt>
                                        </p:tgtEl>
                                      </p:cBhvr>
                                      <p:to x="100000" y="60000"/>
                                    </p:animScale>
                                    <p:animScale>
                                      <p:cBhvr>
                                        <p:cTn id="28" dur="166" decel="50000">
                                          <p:stCondLst>
                                            <p:cond delay="676"/>
                                          </p:stCondLst>
                                        </p:cTn>
                                        <p:tgtEl>
                                          <p:spTgt spid="37892">
                                            <p:txEl>
                                              <p:pRg st="4" end="4"/>
                                            </p:txEl>
                                          </p:spTgt>
                                        </p:tgtEl>
                                      </p:cBhvr>
                                      <p:to x="100000" y="100000"/>
                                    </p:animScale>
                                    <p:animScale>
                                      <p:cBhvr>
                                        <p:cTn id="29" dur="26">
                                          <p:stCondLst>
                                            <p:cond delay="1312"/>
                                          </p:stCondLst>
                                        </p:cTn>
                                        <p:tgtEl>
                                          <p:spTgt spid="37892">
                                            <p:txEl>
                                              <p:pRg st="4" end="4"/>
                                            </p:txEl>
                                          </p:spTgt>
                                        </p:tgtEl>
                                      </p:cBhvr>
                                      <p:to x="100000" y="80000"/>
                                    </p:animScale>
                                    <p:animScale>
                                      <p:cBhvr>
                                        <p:cTn id="30" dur="166" decel="50000">
                                          <p:stCondLst>
                                            <p:cond delay="1338"/>
                                          </p:stCondLst>
                                        </p:cTn>
                                        <p:tgtEl>
                                          <p:spTgt spid="37892">
                                            <p:txEl>
                                              <p:pRg st="4" end="4"/>
                                            </p:txEl>
                                          </p:spTgt>
                                        </p:tgtEl>
                                      </p:cBhvr>
                                      <p:to x="100000" y="100000"/>
                                    </p:animScale>
                                    <p:animScale>
                                      <p:cBhvr>
                                        <p:cTn id="31" dur="26">
                                          <p:stCondLst>
                                            <p:cond delay="1642"/>
                                          </p:stCondLst>
                                        </p:cTn>
                                        <p:tgtEl>
                                          <p:spTgt spid="37892">
                                            <p:txEl>
                                              <p:pRg st="4" end="4"/>
                                            </p:txEl>
                                          </p:spTgt>
                                        </p:tgtEl>
                                      </p:cBhvr>
                                      <p:to x="100000" y="90000"/>
                                    </p:animScale>
                                    <p:animScale>
                                      <p:cBhvr>
                                        <p:cTn id="32" dur="166" decel="50000">
                                          <p:stCondLst>
                                            <p:cond delay="1668"/>
                                          </p:stCondLst>
                                        </p:cTn>
                                        <p:tgtEl>
                                          <p:spTgt spid="37892">
                                            <p:txEl>
                                              <p:pRg st="4" end="4"/>
                                            </p:txEl>
                                          </p:spTgt>
                                        </p:tgtEl>
                                      </p:cBhvr>
                                      <p:to x="100000" y="100000"/>
                                    </p:animScale>
                                    <p:animScale>
                                      <p:cBhvr>
                                        <p:cTn id="33" dur="26">
                                          <p:stCondLst>
                                            <p:cond delay="1808"/>
                                          </p:stCondLst>
                                        </p:cTn>
                                        <p:tgtEl>
                                          <p:spTgt spid="37892">
                                            <p:txEl>
                                              <p:pRg st="4" end="4"/>
                                            </p:txEl>
                                          </p:spTgt>
                                        </p:tgtEl>
                                      </p:cBhvr>
                                      <p:to x="100000" y="95000"/>
                                    </p:animScale>
                                    <p:animScale>
                                      <p:cBhvr>
                                        <p:cTn id="34" dur="166" decel="50000">
                                          <p:stCondLst>
                                            <p:cond delay="1834"/>
                                          </p:stCondLst>
                                        </p:cTn>
                                        <p:tgtEl>
                                          <p:spTgt spid="37892">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id-ID" smtClean="0"/>
              <a:t>Diabetes</a:t>
            </a:r>
          </a:p>
        </p:txBody>
      </p:sp>
      <p:pic>
        <p:nvPicPr>
          <p:cNvPr id="38915"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28600" y="1524000"/>
            <a:ext cx="8686800" cy="4953000"/>
          </a:xfrm>
        </p:spPr>
      </p:pic>
    </p:spTree>
  </p:cSld>
  <p:clrMapOvr>
    <a:masterClrMapping/>
  </p:clrMapOvr>
  <p:transition spd="slow">
    <p:wheel spokes="2"/>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id-ID" smtClean="0"/>
              <a:t>TYPES OF DIABETES</a:t>
            </a:r>
          </a:p>
        </p:txBody>
      </p:sp>
      <p:sp>
        <p:nvSpPr>
          <p:cNvPr id="39939" name="Rectangle 3"/>
          <p:cNvSpPr>
            <a:spLocks noGrp="1" noChangeArrowheads="1"/>
          </p:cNvSpPr>
          <p:nvPr>
            <p:ph type="body" idx="1"/>
          </p:nvPr>
        </p:nvSpPr>
        <p:spPr/>
        <p:txBody>
          <a:bodyPr/>
          <a:lstStyle/>
          <a:p>
            <a:pPr eaLnBrk="1" hangingPunct="1">
              <a:lnSpc>
                <a:spcPct val="80000"/>
              </a:lnSpc>
              <a:buFont typeface="Wingdings" panose="05000000000000000000" pitchFamily="2" charset="2"/>
              <a:buNone/>
            </a:pPr>
            <a:endParaRPr lang="en-US" altLang="id-ID" sz="1900" b="1" smtClean="0"/>
          </a:p>
          <a:p>
            <a:pPr eaLnBrk="1" hangingPunct="1">
              <a:lnSpc>
                <a:spcPct val="80000"/>
              </a:lnSpc>
              <a:buFont typeface="Wingdings" panose="05000000000000000000" pitchFamily="2" charset="2"/>
              <a:buNone/>
            </a:pPr>
            <a:r>
              <a:rPr lang="en-US" altLang="id-ID" sz="1900" b="1" smtClean="0"/>
              <a:t>Type 1 diabetes</a:t>
            </a:r>
            <a:r>
              <a:rPr lang="en-US" altLang="id-ID" sz="1900" smtClean="0"/>
              <a:t>, which was previously called insulin-dependent diabetes mellitus (IDDM) or juvenile-onset diabetes, may account for 5% to 10% of all diagnosed cases of diabetes. </a:t>
            </a:r>
          </a:p>
          <a:p>
            <a:pPr eaLnBrk="1" hangingPunct="1">
              <a:lnSpc>
                <a:spcPct val="80000"/>
              </a:lnSpc>
              <a:buFont typeface="Wingdings" panose="05000000000000000000" pitchFamily="2" charset="2"/>
              <a:buNone/>
            </a:pPr>
            <a:r>
              <a:rPr lang="en-US" altLang="id-ID" sz="1900" b="1" smtClean="0"/>
              <a:t>Type 2 diabetes</a:t>
            </a:r>
            <a:r>
              <a:rPr lang="en-US" altLang="id-ID" sz="1900" smtClean="0"/>
              <a:t>, which was previously called non-insulin-dependent diabetes mellitus (NIDDM) or adult-onset diabetes, may account for about 90% to 95% of all diagnosed cases of diabetes. </a:t>
            </a:r>
          </a:p>
          <a:p>
            <a:pPr eaLnBrk="1" hangingPunct="1">
              <a:lnSpc>
                <a:spcPct val="80000"/>
              </a:lnSpc>
              <a:buFont typeface="Wingdings" panose="05000000000000000000" pitchFamily="2" charset="2"/>
              <a:buNone/>
            </a:pPr>
            <a:r>
              <a:rPr lang="en-US" altLang="id-ID" sz="1900" b="1" smtClean="0"/>
              <a:t>Gestational diabetes</a:t>
            </a:r>
            <a:r>
              <a:rPr lang="en-US" altLang="id-ID" sz="1900" smtClean="0"/>
              <a:t> is a type of diabetes that only pregnant women get. If not treated, it can cause problems for mothers and babies. Gestational diabetes develops in 2% to 5% of all pregnancies but usually disappears when a pregnancy is over. </a:t>
            </a:r>
          </a:p>
          <a:p>
            <a:pPr eaLnBrk="1" hangingPunct="1">
              <a:lnSpc>
                <a:spcPct val="80000"/>
              </a:lnSpc>
              <a:buFont typeface="Wingdings" panose="05000000000000000000" pitchFamily="2" charset="2"/>
              <a:buNone/>
            </a:pPr>
            <a:r>
              <a:rPr lang="en-US" altLang="id-ID" sz="1900" b="1" smtClean="0"/>
              <a:t>Other specific types of diabetes</a:t>
            </a:r>
            <a:r>
              <a:rPr lang="en-US" altLang="id-ID" sz="1900" smtClean="0"/>
              <a:t> resulting from specific genetic syndromes, surgery, drugs, malnutrition, infections, and other illnesses may account for 1% to 2% of all diagnosed cases of diabetes </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9939">
                                            <p:txEl>
                                              <p:pRg st="1" end="1"/>
                                            </p:txEl>
                                          </p:spTgt>
                                        </p:tgtEl>
                                        <p:attrNameLst>
                                          <p:attrName>style.visibility</p:attrName>
                                        </p:attrNameLst>
                                      </p:cBhvr>
                                      <p:to>
                                        <p:strVal val="visible"/>
                                      </p:to>
                                    </p:set>
                                    <p:animEffect transition="in" filter="wheel(1)">
                                      <p:cBhvr>
                                        <p:cTn id="7" dur="2000"/>
                                        <p:tgtEl>
                                          <p:spTgt spid="3993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mph" presetSubtype="0" fill="hold" nodeType="clickEffect">
                                  <p:stCondLst>
                                    <p:cond delay="0"/>
                                  </p:stCondLst>
                                  <p:childTnLst>
                                    <p:animScale>
                                      <p:cBhvr>
                                        <p:cTn id="11" dur="2000" fill="hold"/>
                                        <p:tgtEl>
                                          <p:spTgt spid="39939">
                                            <p:txEl>
                                              <p:pRg st="2" end="2"/>
                                            </p:txEl>
                                          </p:spTgt>
                                        </p:tgtEl>
                                      </p:cBhvr>
                                      <p:by x="150000" y="150000"/>
                                    </p:animScale>
                                  </p:childTnLst>
                                </p:cTn>
                              </p:par>
                            </p:childTnLst>
                          </p:cTn>
                        </p:par>
                      </p:childTnLst>
                    </p:cTn>
                  </p:par>
                  <p:par>
                    <p:cTn id="12" fill="hold" nodeType="clickPar">
                      <p:stCondLst>
                        <p:cond delay="indefinite"/>
                      </p:stCondLst>
                      <p:childTnLst>
                        <p:par>
                          <p:cTn id="13" fill="hold" nodeType="withGroup">
                            <p:stCondLst>
                              <p:cond delay="0"/>
                            </p:stCondLst>
                            <p:childTnLst>
                              <p:par>
                                <p:cTn id="14" presetID="26" presetClass="entr" presetSubtype="0" fill="hold" nodeType="clickEffect">
                                  <p:stCondLst>
                                    <p:cond delay="0"/>
                                  </p:stCondLst>
                                  <p:childTnLst>
                                    <p:set>
                                      <p:cBhvr>
                                        <p:cTn id="15" dur="1" fill="hold">
                                          <p:stCondLst>
                                            <p:cond delay="0"/>
                                          </p:stCondLst>
                                        </p:cTn>
                                        <p:tgtEl>
                                          <p:spTgt spid="39939">
                                            <p:txEl>
                                              <p:pRg st="3" end="3"/>
                                            </p:txEl>
                                          </p:spTgt>
                                        </p:tgtEl>
                                        <p:attrNameLst>
                                          <p:attrName>style.visibility</p:attrName>
                                        </p:attrNameLst>
                                      </p:cBhvr>
                                      <p:to>
                                        <p:strVal val="visible"/>
                                      </p:to>
                                    </p:set>
                                    <p:animEffect transition="in" filter="wipe(down)">
                                      <p:cBhvr>
                                        <p:cTn id="16" dur="580">
                                          <p:stCondLst>
                                            <p:cond delay="0"/>
                                          </p:stCondLst>
                                        </p:cTn>
                                        <p:tgtEl>
                                          <p:spTgt spid="39939">
                                            <p:txEl>
                                              <p:pRg st="3" end="3"/>
                                            </p:txEl>
                                          </p:spTgt>
                                        </p:tgtEl>
                                      </p:cBhvr>
                                    </p:animEffect>
                                    <p:anim calcmode="lin" valueType="num">
                                      <p:cBhvr>
                                        <p:cTn id="17" dur="1822" tmFilter="0,0; 0.14,0.36; 0.43,0.73; 0.71,0.91; 1.0,1.0">
                                          <p:stCondLst>
                                            <p:cond delay="0"/>
                                          </p:stCondLst>
                                        </p:cTn>
                                        <p:tgtEl>
                                          <p:spTgt spid="39939">
                                            <p:txEl>
                                              <p:pRg st="3" end="3"/>
                                            </p:txEl>
                                          </p:spTgt>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9939">
                                            <p:txEl>
                                              <p:pRg st="3" end="3"/>
                                            </p:txEl>
                                          </p:spTgt>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9939">
                                            <p:txEl>
                                              <p:pRg st="3" end="3"/>
                                            </p:txEl>
                                          </p:spTgt>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9939">
                                            <p:txEl>
                                              <p:pRg st="3" end="3"/>
                                            </p:txEl>
                                          </p:spTgt>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9939">
                                            <p:txEl>
                                              <p:pRg st="3" end="3"/>
                                            </p:txEl>
                                          </p:spTgt>
                                        </p:tgtEl>
                                        <p:attrNameLst>
                                          <p:attrName>ppt_y</p:attrName>
                                        </p:attrNameLst>
                                      </p:cBhvr>
                                      <p:tavLst>
                                        <p:tav tm="0" fmla="#ppt_y-sin(pi*$)/81">
                                          <p:val>
                                            <p:fltVal val="0"/>
                                          </p:val>
                                        </p:tav>
                                        <p:tav tm="100000">
                                          <p:val>
                                            <p:fltVal val="1"/>
                                          </p:val>
                                        </p:tav>
                                      </p:tavLst>
                                    </p:anim>
                                    <p:animScale>
                                      <p:cBhvr>
                                        <p:cTn id="22" dur="26">
                                          <p:stCondLst>
                                            <p:cond delay="650"/>
                                          </p:stCondLst>
                                        </p:cTn>
                                        <p:tgtEl>
                                          <p:spTgt spid="39939">
                                            <p:txEl>
                                              <p:pRg st="3" end="3"/>
                                            </p:txEl>
                                          </p:spTgt>
                                        </p:tgtEl>
                                      </p:cBhvr>
                                      <p:to x="100000" y="60000"/>
                                    </p:animScale>
                                    <p:animScale>
                                      <p:cBhvr>
                                        <p:cTn id="23" dur="166" decel="50000">
                                          <p:stCondLst>
                                            <p:cond delay="676"/>
                                          </p:stCondLst>
                                        </p:cTn>
                                        <p:tgtEl>
                                          <p:spTgt spid="39939">
                                            <p:txEl>
                                              <p:pRg st="3" end="3"/>
                                            </p:txEl>
                                          </p:spTgt>
                                        </p:tgtEl>
                                      </p:cBhvr>
                                      <p:to x="100000" y="100000"/>
                                    </p:animScale>
                                    <p:animScale>
                                      <p:cBhvr>
                                        <p:cTn id="24" dur="26">
                                          <p:stCondLst>
                                            <p:cond delay="1312"/>
                                          </p:stCondLst>
                                        </p:cTn>
                                        <p:tgtEl>
                                          <p:spTgt spid="39939">
                                            <p:txEl>
                                              <p:pRg st="3" end="3"/>
                                            </p:txEl>
                                          </p:spTgt>
                                        </p:tgtEl>
                                      </p:cBhvr>
                                      <p:to x="100000" y="80000"/>
                                    </p:animScale>
                                    <p:animScale>
                                      <p:cBhvr>
                                        <p:cTn id="25" dur="166" decel="50000">
                                          <p:stCondLst>
                                            <p:cond delay="1338"/>
                                          </p:stCondLst>
                                        </p:cTn>
                                        <p:tgtEl>
                                          <p:spTgt spid="39939">
                                            <p:txEl>
                                              <p:pRg st="3" end="3"/>
                                            </p:txEl>
                                          </p:spTgt>
                                        </p:tgtEl>
                                      </p:cBhvr>
                                      <p:to x="100000" y="100000"/>
                                    </p:animScale>
                                    <p:animScale>
                                      <p:cBhvr>
                                        <p:cTn id="26" dur="26">
                                          <p:stCondLst>
                                            <p:cond delay="1642"/>
                                          </p:stCondLst>
                                        </p:cTn>
                                        <p:tgtEl>
                                          <p:spTgt spid="39939">
                                            <p:txEl>
                                              <p:pRg st="3" end="3"/>
                                            </p:txEl>
                                          </p:spTgt>
                                        </p:tgtEl>
                                      </p:cBhvr>
                                      <p:to x="100000" y="90000"/>
                                    </p:animScale>
                                    <p:animScale>
                                      <p:cBhvr>
                                        <p:cTn id="27" dur="166" decel="50000">
                                          <p:stCondLst>
                                            <p:cond delay="1668"/>
                                          </p:stCondLst>
                                        </p:cTn>
                                        <p:tgtEl>
                                          <p:spTgt spid="39939">
                                            <p:txEl>
                                              <p:pRg st="3" end="3"/>
                                            </p:txEl>
                                          </p:spTgt>
                                        </p:tgtEl>
                                      </p:cBhvr>
                                      <p:to x="100000" y="100000"/>
                                    </p:animScale>
                                    <p:animScale>
                                      <p:cBhvr>
                                        <p:cTn id="28" dur="26">
                                          <p:stCondLst>
                                            <p:cond delay="1808"/>
                                          </p:stCondLst>
                                        </p:cTn>
                                        <p:tgtEl>
                                          <p:spTgt spid="39939">
                                            <p:txEl>
                                              <p:pRg st="3" end="3"/>
                                            </p:txEl>
                                          </p:spTgt>
                                        </p:tgtEl>
                                      </p:cBhvr>
                                      <p:to x="100000" y="95000"/>
                                    </p:animScale>
                                    <p:animScale>
                                      <p:cBhvr>
                                        <p:cTn id="29" dur="166" decel="50000">
                                          <p:stCondLst>
                                            <p:cond delay="1834"/>
                                          </p:stCondLst>
                                        </p:cTn>
                                        <p:tgtEl>
                                          <p:spTgt spid="39939">
                                            <p:txEl>
                                              <p:pRg st="3" end="3"/>
                                            </p:txEl>
                                          </p:spTgt>
                                        </p:tgtEl>
                                      </p:cBhvr>
                                      <p:to x="100000" y="10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45" presetClass="entr" presetSubtype="0" fill="hold" nodeType="clickEffect">
                                  <p:stCondLst>
                                    <p:cond delay="0"/>
                                  </p:stCondLst>
                                  <p:childTnLst>
                                    <p:set>
                                      <p:cBhvr>
                                        <p:cTn id="33" dur="1" fill="hold">
                                          <p:stCondLst>
                                            <p:cond delay="0"/>
                                          </p:stCondLst>
                                        </p:cTn>
                                        <p:tgtEl>
                                          <p:spTgt spid="39939">
                                            <p:txEl>
                                              <p:pRg st="4" end="4"/>
                                            </p:txEl>
                                          </p:spTgt>
                                        </p:tgtEl>
                                        <p:attrNameLst>
                                          <p:attrName>style.visibility</p:attrName>
                                        </p:attrNameLst>
                                      </p:cBhvr>
                                      <p:to>
                                        <p:strVal val="visible"/>
                                      </p:to>
                                    </p:set>
                                    <p:animEffect transition="in" filter="fade">
                                      <p:cBhvr>
                                        <p:cTn id="34" dur="2000"/>
                                        <p:tgtEl>
                                          <p:spTgt spid="39939">
                                            <p:txEl>
                                              <p:pRg st="4" end="4"/>
                                            </p:txEl>
                                          </p:spTgt>
                                        </p:tgtEl>
                                      </p:cBhvr>
                                    </p:animEffect>
                                    <p:anim calcmode="lin" valueType="num">
                                      <p:cBhvr>
                                        <p:cTn id="35" dur="2000" fill="hold"/>
                                        <p:tgtEl>
                                          <p:spTgt spid="39939">
                                            <p:txEl>
                                              <p:pRg st="4" end="4"/>
                                            </p:txEl>
                                          </p:spTgt>
                                        </p:tgtEl>
                                        <p:attrNameLst>
                                          <p:attrName>ppt_w</p:attrName>
                                        </p:attrNameLst>
                                      </p:cBhvr>
                                      <p:tavLst>
                                        <p:tav tm="0" fmla="#ppt_w*sin(2.5*pi*$)">
                                          <p:val>
                                            <p:fltVal val="0"/>
                                          </p:val>
                                        </p:tav>
                                        <p:tav tm="100000">
                                          <p:val>
                                            <p:fltVal val="1"/>
                                          </p:val>
                                        </p:tav>
                                      </p:tavLst>
                                    </p:anim>
                                    <p:anim calcmode="lin" valueType="num">
                                      <p:cBhvr>
                                        <p:cTn id="36" dur="2000" fill="hold"/>
                                        <p:tgtEl>
                                          <p:spTgt spid="39939">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22238"/>
            <a:ext cx="7543800" cy="715962"/>
          </a:xfrm>
        </p:spPr>
        <p:txBody>
          <a:bodyPr/>
          <a:lstStyle/>
          <a:p>
            <a:pPr eaLnBrk="1" hangingPunct="1"/>
            <a:r>
              <a:rPr lang="en-US" altLang="id-ID" smtClean="0"/>
              <a:t>Diabetes</a:t>
            </a:r>
          </a:p>
        </p:txBody>
      </p:sp>
      <p:pic>
        <p:nvPicPr>
          <p:cNvPr id="40963"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066800"/>
            <a:ext cx="7772400" cy="5486400"/>
          </a:xfrm>
        </p:spPr>
      </p:pic>
    </p:spTree>
  </p:cSld>
  <p:clrMapOvr>
    <a:masterClrMapping/>
  </p:clrMapOvr>
  <p:transition spd="slow">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id-ID" smtClean="0"/>
              <a:t>TREATMENT OF DIABETES</a:t>
            </a:r>
          </a:p>
        </p:txBody>
      </p:sp>
      <p:sp>
        <p:nvSpPr>
          <p:cNvPr id="41987" name="Rectangle 3"/>
          <p:cNvSpPr>
            <a:spLocks noGrp="1" noChangeArrowheads="1"/>
          </p:cNvSpPr>
          <p:nvPr>
            <p:ph type="body" idx="1"/>
          </p:nvPr>
        </p:nvSpPr>
        <p:spPr>
          <a:xfrm>
            <a:off x="457200" y="1719263"/>
            <a:ext cx="5562600" cy="4411662"/>
          </a:xfrm>
        </p:spPr>
        <p:txBody>
          <a:bodyPr/>
          <a:lstStyle/>
          <a:p>
            <a:pPr eaLnBrk="1" hangingPunct="1">
              <a:lnSpc>
                <a:spcPct val="80000"/>
              </a:lnSpc>
              <a:buFont typeface="Wingdings" panose="05000000000000000000" pitchFamily="2" charset="2"/>
              <a:buNone/>
            </a:pPr>
            <a:endParaRPr lang="en-US" altLang="id-ID" sz="1900" smtClean="0"/>
          </a:p>
          <a:p>
            <a:pPr eaLnBrk="1" hangingPunct="1">
              <a:lnSpc>
                <a:spcPct val="80000"/>
              </a:lnSpc>
            </a:pPr>
            <a:r>
              <a:rPr lang="en-US" altLang="id-ID" sz="1900" smtClean="0"/>
              <a:t>Healthy eating, physical activity, and blood glucose testing are the basic therapies for type 2 diabetes. In addition, many people with type 2 diabetes require oral medication, insulin, or both to control their blood glucose levels.</a:t>
            </a:r>
          </a:p>
          <a:p>
            <a:pPr eaLnBrk="1" hangingPunct="1">
              <a:lnSpc>
                <a:spcPct val="80000"/>
              </a:lnSpc>
            </a:pPr>
            <a:r>
              <a:rPr lang="en-US" altLang="id-ID" sz="1900" smtClean="0"/>
              <a:t>People with diabetes must take responsibility for their day-to-day care, and keep blood glucose levels from going too low or too high. </a:t>
            </a:r>
          </a:p>
          <a:p>
            <a:pPr eaLnBrk="1" hangingPunct="1">
              <a:lnSpc>
                <a:spcPct val="80000"/>
              </a:lnSpc>
            </a:pPr>
            <a:r>
              <a:rPr lang="en-US" altLang="id-ID" sz="1900" smtClean="0"/>
              <a:t>In addition, people with diabetes may see endocrinologists, who may specialize in diabetes care; ophthalmologists for eye examinations; podiatrists for routine foot care; and dietitians and diabetes educators who teach the skills needed for daily diabetes management </a:t>
            </a:r>
          </a:p>
        </p:txBody>
      </p:sp>
      <p:pic>
        <p:nvPicPr>
          <p:cNvPr id="41988" name="Picture 5" descr="http://t1.gstatic.com/images?q=tbn:ANd9GcRLg2aMArcXbKDrlwb62FNZj8scFjHRMqVHDAoBPGZhcLZHO7g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676400"/>
            <a:ext cx="23336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descr="http://t1.gstatic.com/images?q=tbn:ANd9GcS03VueJVbB0qmDvmC4Qc4LtnCqlPO0oEF6lMy0jbvjHJJSIU_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733800"/>
            <a:ext cx="21431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zoom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id-ID" smtClean="0"/>
              <a:t>RECURRING HEADACHE</a:t>
            </a:r>
          </a:p>
        </p:txBody>
      </p:sp>
      <p:sp>
        <p:nvSpPr>
          <p:cNvPr id="6147" name="Rectangle 3"/>
          <p:cNvSpPr>
            <a:spLocks noGrp="1" noChangeArrowheads="1"/>
          </p:cNvSpPr>
          <p:nvPr>
            <p:ph type="body" idx="1"/>
          </p:nvPr>
        </p:nvSpPr>
        <p:spPr>
          <a:xfrm>
            <a:off x="3810000" y="1676400"/>
            <a:ext cx="4800600" cy="4411663"/>
          </a:xfrm>
        </p:spPr>
        <p:txBody>
          <a:bodyPr/>
          <a:lstStyle/>
          <a:p>
            <a:pPr algn="ctr" eaLnBrk="1" hangingPunct="1">
              <a:lnSpc>
                <a:spcPct val="90000"/>
              </a:lnSpc>
              <a:buFont typeface="Wingdings" panose="05000000000000000000" pitchFamily="2" charset="2"/>
              <a:buNone/>
            </a:pPr>
            <a:r>
              <a:rPr lang="en-US" altLang="id-ID" smtClean="0"/>
              <a:t>A recurring headache warrants </a:t>
            </a:r>
          </a:p>
          <a:p>
            <a:pPr algn="ctr" eaLnBrk="1" hangingPunct="1">
              <a:lnSpc>
                <a:spcPct val="90000"/>
              </a:lnSpc>
              <a:buFont typeface="Wingdings" panose="05000000000000000000" pitchFamily="2" charset="2"/>
              <a:buNone/>
            </a:pPr>
            <a:r>
              <a:rPr lang="en-US" altLang="id-ID" smtClean="0"/>
              <a:t>a complete neuro exam. </a:t>
            </a:r>
          </a:p>
          <a:p>
            <a:pPr eaLnBrk="1" hangingPunct="1">
              <a:lnSpc>
                <a:spcPct val="90000"/>
              </a:lnSpc>
              <a:buFont typeface="Wingdings" panose="05000000000000000000" pitchFamily="2" charset="2"/>
              <a:buNone/>
            </a:pPr>
            <a:endParaRPr lang="en-US" altLang="id-ID" smtClean="0"/>
          </a:p>
          <a:p>
            <a:pPr algn="ctr" eaLnBrk="1" hangingPunct="1">
              <a:lnSpc>
                <a:spcPct val="90000"/>
              </a:lnSpc>
              <a:buFont typeface="Wingdings" panose="05000000000000000000" pitchFamily="2" charset="2"/>
              <a:buNone/>
            </a:pPr>
            <a:r>
              <a:rPr lang="en-US" altLang="id-ID" smtClean="0"/>
              <a:t>Kinds of Headache:</a:t>
            </a:r>
          </a:p>
          <a:p>
            <a:pPr algn="ctr" eaLnBrk="1" hangingPunct="1">
              <a:lnSpc>
                <a:spcPct val="90000"/>
              </a:lnSpc>
              <a:buFont typeface="Wingdings" panose="05000000000000000000" pitchFamily="2" charset="2"/>
              <a:buNone/>
            </a:pPr>
            <a:r>
              <a:rPr lang="en-US" altLang="id-ID" smtClean="0"/>
              <a:t>Tension Headache, Migraine, Error of Refraction or any cerebral problem</a:t>
            </a:r>
          </a:p>
        </p:txBody>
      </p:sp>
      <p:pic>
        <p:nvPicPr>
          <p:cNvPr id="6148" name="Picture 5" descr="Go to fullsize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18938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114800"/>
            <a:ext cx="24384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2"/>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id-ID" smtClean="0"/>
              <a:t>Diabetes</a:t>
            </a:r>
          </a:p>
        </p:txBody>
      </p:sp>
      <p:pic>
        <p:nvPicPr>
          <p:cNvPr id="43011"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3400" y="1371600"/>
            <a:ext cx="8001000" cy="5029200"/>
          </a:xfrm>
        </p:spPr>
      </p:pic>
    </p:spTree>
  </p:cSld>
  <p:clrMapOvr>
    <a:masterClrMapping/>
  </p:clrMapOvr>
  <p:transition spd="slow">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id-ID" smtClean="0"/>
              <a:t>BOWEL MOVEMENT</a:t>
            </a:r>
          </a:p>
        </p:txBody>
      </p:sp>
      <p:pic>
        <p:nvPicPr>
          <p:cNvPr id="44035" name="Content Placeholder 3" descr="download.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371600"/>
            <a:ext cx="6248400" cy="5257800"/>
          </a:xfrm>
        </p:spPr>
      </p:pic>
      <p:pic>
        <p:nvPicPr>
          <p:cNvPr id="46084" name="Picture 2" descr="http://t3.gstatic.com/images?q=tbn:ANd9GcTl9LCQDMCAPGPxb6Ao3doKU0lbN8-YFEofraPFUJM61cV03T2bz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00674">
            <a:off x="4622800" y="1751013"/>
            <a:ext cx="4652963"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fade">
                                      <p:cBhvr>
                                        <p:cTn id="7" dur="4000"/>
                                        <p:tgtEl>
                                          <p:spTgt spid="46084"/>
                                        </p:tgtEl>
                                      </p:cBhvr>
                                    </p:animEffect>
                                    <p:anim calcmode="lin" valueType="num">
                                      <p:cBhvr>
                                        <p:cTn id="8" dur="4000" fill="hold"/>
                                        <p:tgtEl>
                                          <p:spTgt spid="46084"/>
                                        </p:tgtEl>
                                        <p:attrNameLst>
                                          <p:attrName>ppt_w</p:attrName>
                                        </p:attrNameLst>
                                      </p:cBhvr>
                                      <p:tavLst>
                                        <p:tav tm="0" fmla="#ppt_w*sin(2.5*pi*$)">
                                          <p:val>
                                            <p:fltVal val="0"/>
                                          </p:val>
                                        </p:tav>
                                        <p:tav tm="100000">
                                          <p:val>
                                            <p:fltVal val="1"/>
                                          </p:val>
                                        </p:tav>
                                      </p:tavLst>
                                    </p:anim>
                                    <p:anim calcmode="lin" valueType="num">
                                      <p:cBhvr>
                                        <p:cTn id="9" dur="4000" fill="hold"/>
                                        <p:tgtEl>
                                          <p:spTgt spid="460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id-ID" sz="3500" smtClean="0"/>
              <a:t>URINARY TRACT INFECTIONS</a:t>
            </a:r>
          </a:p>
        </p:txBody>
      </p:sp>
      <p:sp>
        <p:nvSpPr>
          <p:cNvPr id="45059" name="Rectangle 3"/>
          <p:cNvSpPr>
            <a:spLocks noGrp="1" noChangeArrowheads="1"/>
          </p:cNvSpPr>
          <p:nvPr>
            <p:ph type="body" idx="1"/>
          </p:nvPr>
        </p:nvSpPr>
        <p:spPr/>
        <p:txBody>
          <a:bodyPr/>
          <a:lstStyle/>
          <a:p>
            <a:pPr eaLnBrk="1" hangingPunct="1"/>
            <a:r>
              <a:rPr lang="en-US" altLang="id-ID" sz="2600" smtClean="0"/>
              <a:t>A urinary tract infection (UTI) is an infection that begins in your urinary system. UTIs limited to your bladder can be painful and annoying. But serious consequences can occur if the infection spreads to your kidneys.</a:t>
            </a:r>
          </a:p>
          <a:p>
            <a:pPr eaLnBrk="1" hangingPunct="1"/>
            <a:r>
              <a:rPr lang="en-US" altLang="id-ID" sz="2600" smtClean="0"/>
              <a:t>Women are most at risk of developing a UTI. In fact, half of all women will develop a UTI during their lifetimes, and many will experience more than one.</a:t>
            </a:r>
          </a:p>
        </p:txBody>
      </p:sp>
    </p:spTree>
  </p:cSld>
  <p:clrMapOvr>
    <a:masterClrMapping/>
  </p:clrMapOvr>
  <p:transition spd="slow">
    <p:pull dir="l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id-ID" smtClean="0"/>
              <a:t>URINARY SYSTEM</a:t>
            </a:r>
          </a:p>
        </p:txBody>
      </p:sp>
      <p:sp>
        <p:nvSpPr>
          <p:cNvPr id="46083" name="Content Placeholder 2"/>
          <p:cNvSpPr>
            <a:spLocks noGrp="1"/>
          </p:cNvSpPr>
          <p:nvPr>
            <p:ph idx="1"/>
          </p:nvPr>
        </p:nvSpPr>
        <p:spPr/>
        <p:txBody>
          <a:bodyPr/>
          <a:lstStyle/>
          <a:p>
            <a:pPr>
              <a:buFont typeface="Wingdings" panose="05000000000000000000" pitchFamily="2" charset="2"/>
              <a:buNone/>
            </a:pPr>
            <a:endParaRPr lang="id-ID" altLang="id-ID" smtClean="0"/>
          </a:p>
        </p:txBody>
      </p:sp>
      <p:pic>
        <p:nvPicPr>
          <p:cNvPr id="46084" name="Picture 2" descr="http://t0.gstatic.com/images?q=tbn:ANd9GcScHRtftoVFGhwmXe5beiIeM_bK28xyug4Tr2BVQJ2KL4Ih0kSi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59324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id-ID" smtClean="0"/>
              <a:t>SYMPTOMS OF UTI</a:t>
            </a:r>
          </a:p>
        </p:txBody>
      </p:sp>
      <p:sp>
        <p:nvSpPr>
          <p:cNvPr id="47107" name="Rectangle 3"/>
          <p:cNvSpPr>
            <a:spLocks noGrp="1" noChangeArrowheads="1"/>
          </p:cNvSpPr>
          <p:nvPr>
            <p:ph type="body" idx="1"/>
          </p:nvPr>
        </p:nvSpPr>
        <p:spPr/>
        <p:txBody>
          <a:bodyPr/>
          <a:lstStyle/>
          <a:p>
            <a:pPr eaLnBrk="1" hangingPunct="1">
              <a:lnSpc>
                <a:spcPct val="90000"/>
              </a:lnSpc>
            </a:pPr>
            <a:r>
              <a:rPr lang="en-US" altLang="id-ID" smtClean="0"/>
              <a:t>Not everyone with a UTI develops recognizable signs and symptoms, but most people have some. These can include:</a:t>
            </a:r>
          </a:p>
          <a:p>
            <a:pPr eaLnBrk="1" hangingPunct="1">
              <a:lnSpc>
                <a:spcPct val="90000"/>
              </a:lnSpc>
            </a:pPr>
            <a:r>
              <a:rPr lang="en-US" altLang="id-ID" smtClean="0"/>
              <a:t>A strong, persistent urge to urinate </a:t>
            </a:r>
          </a:p>
          <a:p>
            <a:pPr eaLnBrk="1" hangingPunct="1">
              <a:lnSpc>
                <a:spcPct val="90000"/>
              </a:lnSpc>
            </a:pPr>
            <a:r>
              <a:rPr lang="en-US" altLang="id-ID" smtClean="0"/>
              <a:t>A burning sensation when urinating </a:t>
            </a:r>
          </a:p>
          <a:p>
            <a:pPr eaLnBrk="1" hangingPunct="1">
              <a:lnSpc>
                <a:spcPct val="90000"/>
              </a:lnSpc>
            </a:pPr>
            <a:r>
              <a:rPr lang="en-US" altLang="id-ID" smtClean="0"/>
              <a:t>Passing frequent, small amounts of urine </a:t>
            </a:r>
          </a:p>
          <a:p>
            <a:pPr eaLnBrk="1" hangingPunct="1">
              <a:lnSpc>
                <a:spcPct val="90000"/>
              </a:lnSpc>
            </a:pPr>
            <a:r>
              <a:rPr lang="en-US" altLang="id-ID" smtClean="0"/>
              <a:t>Blood in the urine (hematuria) or cloudy, strong-smelling urine </a:t>
            </a:r>
          </a:p>
        </p:txBody>
      </p:sp>
    </p:spTree>
  </p:cSld>
  <p:clrMapOvr>
    <a:masterClrMapping/>
  </p:clrMapOvr>
  <p:transition spd="slow">
    <p:diamon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endParaRPr lang="id-ID" altLang="id-ID" smtClean="0"/>
          </a:p>
        </p:txBody>
      </p:sp>
      <p:sp>
        <p:nvSpPr>
          <p:cNvPr id="48131" name="Rectangle 3"/>
          <p:cNvSpPr>
            <a:spLocks noGrp="1" noChangeArrowheads="1"/>
          </p:cNvSpPr>
          <p:nvPr>
            <p:ph type="body" idx="1"/>
          </p:nvPr>
        </p:nvSpPr>
        <p:spPr>
          <a:xfrm>
            <a:off x="457200" y="228600"/>
            <a:ext cx="4267200" cy="5902325"/>
          </a:xfrm>
        </p:spPr>
        <p:txBody>
          <a:bodyPr/>
          <a:lstStyle/>
          <a:p>
            <a:pPr eaLnBrk="1" hangingPunct="1">
              <a:lnSpc>
                <a:spcPct val="80000"/>
              </a:lnSpc>
              <a:buFont typeface="Wingdings" panose="05000000000000000000" pitchFamily="2" charset="2"/>
              <a:buNone/>
            </a:pPr>
            <a:endParaRPr lang="en-US" altLang="id-ID" sz="2100" b="1" smtClean="0"/>
          </a:p>
          <a:p>
            <a:pPr eaLnBrk="1" hangingPunct="1">
              <a:lnSpc>
                <a:spcPct val="80000"/>
              </a:lnSpc>
            </a:pPr>
            <a:r>
              <a:rPr lang="en-US" altLang="id-ID" sz="2100" b="1" smtClean="0"/>
              <a:t>Acute pyelonephritis.</a:t>
            </a:r>
            <a:r>
              <a:rPr lang="en-US" altLang="id-ID" sz="2100" smtClean="0"/>
              <a:t> Infection of your kidneys may occur after spreading from an infection in your bladder. Kidney infection can cause upper back and flank pain, high fever, shaking chills, and nausea or vomiting. </a:t>
            </a:r>
          </a:p>
          <a:p>
            <a:pPr eaLnBrk="1" hangingPunct="1">
              <a:lnSpc>
                <a:spcPct val="80000"/>
              </a:lnSpc>
            </a:pPr>
            <a:endParaRPr lang="en-US" altLang="id-ID" sz="2100" b="1" smtClean="0"/>
          </a:p>
          <a:p>
            <a:pPr eaLnBrk="1" hangingPunct="1">
              <a:lnSpc>
                <a:spcPct val="80000"/>
              </a:lnSpc>
            </a:pPr>
            <a:r>
              <a:rPr lang="en-US" altLang="id-ID" sz="2100" b="1" smtClean="0"/>
              <a:t>Cystitis.</a:t>
            </a:r>
            <a:r>
              <a:rPr lang="en-US" altLang="id-ID" sz="2100" smtClean="0"/>
              <a:t> Inflammation or infection of your bladder may result in pelvic pressure, lower abdomen discomfort, frequent, painful urination and strong-smelling urine. </a:t>
            </a:r>
          </a:p>
          <a:p>
            <a:pPr eaLnBrk="1" hangingPunct="1">
              <a:lnSpc>
                <a:spcPct val="80000"/>
              </a:lnSpc>
              <a:buFont typeface="Wingdings" panose="05000000000000000000" pitchFamily="2" charset="2"/>
              <a:buNone/>
            </a:pPr>
            <a:endParaRPr lang="en-US" altLang="id-ID" sz="2100" b="1" smtClean="0"/>
          </a:p>
          <a:p>
            <a:pPr eaLnBrk="1" hangingPunct="1">
              <a:lnSpc>
                <a:spcPct val="80000"/>
              </a:lnSpc>
            </a:pPr>
            <a:r>
              <a:rPr lang="en-US" altLang="id-ID" sz="2100" b="1" smtClean="0"/>
              <a:t>Urethritis.</a:t>
            </a:r>
            <a:r>
              <a:rPr lang="en-US" altLang="id-ID" sz="2100" smtClean="0"/>
              <a:t> Inflammation or infection of the urethra leads to burning with urination. In men, urethritis may cause penile discharge </a:t>
            </a:r>
          </a:p>
        </p:txBody>
      </p:sp>
      <p:pic>
        <p:nvPicPr>
          <p:cNvPr id="48132" name="Picture 2" descr="http://t0.gstatic.com/images?q=tbn:ANd9GcScHRtftoVFGhwmXe5beiIeM_bK28xyug4Tr2BVQJ2KL4Ih0kSi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57400"/>
            <a:ext cx="4473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dir="l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id-ID" smtClean="0"/>
              <a:t>UNDERSTANDING THE V</a:t>
            </a:r>
          </a:p>
        </p:txBody>
      </p:sp>
      <p:sp>
        <p:nvSpPr>
          <p:cNvPr id="49155" name="Rectangle 3"/>
          <p:cNvSpPr>
            <a:spLocks noGrp="1" noChangeArrowheads="1"/>
          </p:cNvSpPr>
          <p:nvPr>
            <p:ph type="body" idx="1"/>
          </p:nvPr>
        </p:nvSpPr>
        <p:spPr>
          <a:xfrm>
            <a:off x="457200" y="1719263"/>
            <a:ext cx="8077200" cy="4411662"/>
          </a:xfrm>
        </p:spPr>
        <p:txBody>
          <a:bodyPr/>
          <a:lstStyle/>
          <a:p>
            <a:pPr eaLnBrk="1" hangingPunct="1">
              <a:lnSpc>
                <a:spcPct val="90000"/>
              </a:lnSpc>
            </a:pPr>
            <a:r>
              <a:rPr lang="en-US" altLang="id-ID" sz="2100" smtClean="0"/>
              <a:t>Urinary tract infections typically occur when bacteria enter the urinary tract through the urethra and begin to multiply in the bladder. The urinary system has infection-fighting properties that inhibit the growth of bacteria and is designed to keep out such microscopic invaders. However, certain factors increase the chances that bacteria will enter the urinary tract, take hold and multiply into a full-blown infection.</a:t>
            </a:r>
          </a:p>
          <a:p>
            <a:pPr eaLnBrk="1" hangingPunct="1">
              <a:lnSpc>
                <a:spcPct val="90000"/>
              </a:lnSpc>
              <a:buFont typeface="Wingdings" panose="05000000000000000000" pitchFamily="2" charset="2"/>
              <a:buNone/>
            </a:pPr>
            <a:endParaRPr lang="en-US" altLang="id-ID" sz="2100" smtClean="0"/>
          </a:p>
          <a:p>
            <a:pPr eaLnBrk="1" hangingPunct="1">
              <a:lnSpc>
                <a:spcPct val="90000"/>
              </a:lnSpc>
            </a:pPr>
            <a:r>
              <a:rPr lang="en-US" altLang="id-ID" sz="2100" smtClean="0"/>
              <a:t>Having bacteria in the urine doesn't always signify an infection. Some people, especially older adults, may have bacteria in the urine without any signs or symptoms of infection. This condition, known as asymptomatic bacteriuria, doesn't need treatment.</a:t>
            </a:r>
          </a:p>
        </p:txBody>
      </p:sp>
    </p:spTree>
  </p:cSld>
  <p:clrMapOvr>
    <a:masterClrMapping/>
  </p:clrMapOvr>
  <p:transition spd="slow">
    <p:circl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r" eaLnBrk="1" hangingPunct="1"/>
            <a:r>
              <a:rPr lang="en-US" altLang="id-ID" smtClean="0"/>
              <a:t>Causes of UTI</a:t>
            </a:r>
          </a:p>
        </p:txBody>
      </p:sp>
      <p:sp>
        <p:nvSpPr>
          <p:cNvPr id="50179" name="Rectangle 3"/>
          <p:cNvSpPr>
            <a:spLocks noGrp="1" noChangeArrowheads="1"/>
          </p:cNvSpPr>
          <p:nvPr>
            <p:ph type="body" idx="1"/>
          </p:nvPr>
        </p:nvSpPr>
        <p:spPr>
          <a:xfrm>
            <a:off x="838200" y="4495800"/>
            <a:ext cx="8001000" cy="1635125"/>
          </a:xfrm>
        </p:spPr>
        <p:txBody>
          <a:bodyPr/>
          <a:lstStyle/>
          <a:p>
            <a:pPr algn="ctr" eaLnBrk="1" hangingPunct="1">
              <a:buFont typeface="Wingdings" panose="05000000000000000000" pitchFamily="2" charset="2"/>
              <a:buNone/>
            </a:pPr>
            <a:endParaRPr lang="en-US" altLang="id-ID" sz="4400" smtClean="0"/>
          </a:p>
          <a:p>
            <a:pPr algn="ctr" eaLnBrk="1" hangingPunct="1">
              <a:buFont typeface="Wingdings" panose="05000000000000000000" pitchFamily="2" charset="2"/>
              <a:buNone/>
            </a:pPr>
            <a:r>
              <a:rPr lang="en-US" altLang="id-ID" sz="4000" smtClean="0"/>
              <a:t>Personal Hygiene and Care </a:t>
            </a:r>
          </a:p>
          <a:p>
            <a:pPr algn="ctr" eaLnBrk="1" hangingPunct="1">
              <a:buFont typeface="Wingdings" panose="05000000000000000000" pitchFamily="2" charset="2"/>
              <a:buNone/>
            </a:pPr>
            <a:r>
              <a:rPr lang="en-US" altLang="id-ID" sz="4000" smtClean="0"/>
              <a:t>of your Vagina</a:t>
            </a:r>
            <a:endParaRPr lang="en-US" altLang="id-ID" sz="4400" smtClean="0"/>
          </a:p>
          <a:p>
            <a:pPr algn="ctr" eaLnBrk="1" hangingPunct="1">
              <a:buFont typeface="Wingdings" panose="05000000000000000000" pitchFamily="2" charset="2"/>
              <a:buNone/>
            </a:pPr>
            <a:endParaRPr lang="en-US" altLang="id-ID" sz="4400" smtClean="0"/>
          </a:p>
        </p:txBody>
      </p:sp>
      <p:pic>
        <p:nvPicPr>
          <p:cNvPr id="50180" name="Picture 7" descr="http://t3.gstatic.com/images?q=tbn:ANd9GcSsFpfGF39d5OFDM7K-MutJSbVhTo560RKJ41hSES9iwoggF-85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3810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9" descr="http://t3.gstatic.com/images?q=tbn:ANd9GcTiBCPeoNVi7H7lss8OigpNhTtgTk1nsAIrUnsOzvGXl7dh6ac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350" y="1550988"/>
            <a:ext cx="3800475"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3"/>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id-ID" smtClean="0"/>
              <a:t>URINARY SYSTEM </a:t>
            </a:r>
          </a:p>
        </p:txBody>
      </p:sp>
      <p:sp>
        <p:nvSpPr>
          <p:cNvPr id="51203" name="Content Placeholder 5"/>
          <p:cNvSpPr>
            <a:spLocks noGrp="1"/>
          </p:cNvSpPr>
          <p:nvPr>
            <p:ph idx="1"/>
          </p:nvPr>
        </p:nvSpPr>
        <p:spPr/>
        <p:txBody>
          <a:bodyPr/>
          <a:lstStyle/>
          <a:p>
            <a:pPr>
              <a:buFont typeface="Wingdings" panose="05000000000000000000" pitchFamily="2" charset="2"/>
              <a:buNone/>
            </a:pPr>
            <a:endParaRPr lang="id-ID" altLang="id-ID" smtClean="0"/>
          </a:p>
        </p:txBody>
      </p:sp>
      <p:pic>
        <p:nvPicPr>
          <p:cNvPr id="51204" name="Picture 4" descr="http://t3.gstatic.com/images?q=tbn:ANd9GcRGNxcLm1D8GqMATmzClEepa_KSRV1_O3tFiayYLa4dFVXfHwcDf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5283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24000"/>
            <a:ext cx="35814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id-ID" smtClean="0"/>
              <a:t>CAUSES OF UTI</a:t>
            </a:r>
          </a:p>
        </p:txBody>
      </p:sp>
      <p:sp>
        <p:nvSpPr>
          <p:cNvPr id="52227" name="Rectangle 3"/>
          <p:cNvSpPr>
            <a:spLocks noGrp="1" noChangeArrowheads="1"/>
          </p:cNvSpPr>
          <p:nvPr>
            <p:ph type="body" idx="1"/>
          </p:nvPr>
        </p:nvSpPr>
        <p:spPr>
          <a:xfrm>
            <a:off x="457200" y="990600"/>
            <a:ext cx="8229600" cy="2514600"/>
          </a:xfrm>
        </p:spPr>
        <p:txBody>
          <a:bodyPr/>
          <a:lstStyle/>
          <a:p>
            <a:pPr eaLnBrk="1" hangingPunct="1">
              <a:buFont typeface="Wingdings" panose="05000000000000000000" pitchFamily="2" charset="2"/>
              <a:buNone/>
            </a:pPr>
            <a:endParaRPr lang="en-US" altLang="id-ID" sz="2800" smtClean="0"/>
          </a:p>
          <a:p>
            <a:pPr algn="ctr" eaLnBrk="1" hangingPunct="1">
              <a:buFont typeface="Wingdings" panose="05000000000000000000" pitchFamily="2" charset="2"/>
              <a:buNone/>
            </a:pPr>
            <a:r>
              <a:rPr lang="en-US" altLang="id-ID" sz="2800" smtClean="0"/>
              <a:t>In men, urethritis often is the result of bacteria acquired through sexual contact. The majority of such infections are caused by gonorrhea and chlamydia.</a:t>
            </a:r>
          </a:p>
        </p:txBody>
      </p:sp>
      <p:pic>
        <p:nvPicPr>
          <p:cNvPr id="52228" name="Picture 4" descr="Go to fullsize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124200"/>
            <a:ext cx="29940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129088"/>
            <a:ext cx="2667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124200"/>
            <a:ext cx="3276600" cy="3519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id-ID" smtClean="0"/>
              <a:t>RECURRING HEADACHE</a:t>
            </a:r>
          </a:p>
        </p:txBody>
      </p:sp>
      <p:sp>
        <p:nvSpPr>
          <p:cNvPr id="7171" name="Rectangle 3"/>
          <p:cNvSpPr>
            <a:spLocks noGrp="1" noChangeArrowheads="1"/>
          </p:cNvSpPr>
          <p:nvPr>
            <p:ph type="body" idx="1"/>
          </p:nvPr>
        </p:nvSpPr>
        <p:spPr/>
        <p:txBody>
          <a:bodyPr/>
          <a:lstStyle/>
          <a:p>
            <a:pPr eaLnBrk="1" hangingPunct="1">
              <a:lnSpc>
                <a:spcPct val="80000"/>
              </a:lnSpc>
            </a:pPr>
            <a:r>
              <a:rPr lang="en-US" altLang="id-ID" sz="1900" b="1" smtClean="0"/>
              <a:t>Ear, nose and throat disorders</a:t>
            </a:r>
            <a:r>
              <a:rPr lang="en-US" altLang="id-ID" sz="1900" smtClean="0"/>
              <a:t/>
            </a:r>
            <a:br>
              <a:rPr lang="en-US" altLang="id-ID" sz="1900" smtClean="0"/>
            </a:br>
            <a:r>
              <a:rPr lang="en-US" altLang="id-ID" sz="1900" smtClean="0"/>
              <a:t>There are many disorders of the ear, nose and throat that can cause recurring headache</a:t>
            </a:r>
          </a:p>
          <a:p>
            <a:pPr eaLnBrk="1" hangingPunct="1">
              <a:lnSpc>
                <a:spcPct val="80000"/>
              </a:lnSpc>
            </a:pPr>
            <a:r>
              <a:rPr lang="en-US" altLang="id-ID" sz="1900" b="1" smtClean="0"/>
              <a:t>Sinus problems</a:t>
            </a:r>
            <a:r>
              <a:rPr lang="en-US" altLang="id-ID" sz="1900" smtClean="0"/>
              <a:t> - caused by infection, cold, flu or allergic reactions such as hayfever. </a:t>
            </a:r>
          </a:p>
          <a:p>
            <a:pPr eaLnBrk="1" hangingPunct="1">
              <a:lnSpc>
                <a:spcPct val="80000"/>
              </a:lnSpc>
            </a:pPr>
            <a:r>
              <a:rPr lang="en-US" altLang="id-ID" sz="1900" b="1" smtClean="0"/>
              <a:t>Labyrinthitis</a:t>
            </a:r>
            <a:r>
              <a:rPr lang="en-US" altLang="id-ID" sz="1900" smtClean="0"/>
              <a:t> - the general term for any type of inflammation of the inner ear. </a:t>
            </a:r>
          </a:p>
          <a:p>
            <a:pPr eaLnBrk="1" hangingPunct="1">
              <a:lnSpc>
                <a:spcPct val="80000"/>
              </a:lnSpc>
            </a:pPr>
            <a:r>
              <a:rPr lang="en-US" altLang="id-ID" sz="1900" b="1" smtClean="0"/>
              <a:t>Infection</a:t>
            </a:r>
            <a:r>
              <a:rPr lang="en-US" altLang="id-ID" sz="1900" smtClean="0"/>
              <a:t> - of the ear, nose or throat, caused by either bacteria or viruses. </a:t>
            </a:r>
          </a:p>
          <a:p>
            <a:pPr eaLnBrk="1" hangingPunct="1">
              <a:lnSpc>
                <a:spcPct val="80000"/>
              </a:lnSpc>
            </a:pPr>
            <a:r>
              <a:rPr lang="en-US" altLang="id-ID" sz="1900" b="1" smtClean="0"/>
              <a:t>Trauma</a:t>
            </a:r>
            <a:r>
              <a:rPr lang="en-US" altLang="id-ID" sz="1900" smtClean="0"/>
              <a:t> - such as blows to the ear, or perforation of the ear drum. </a:t>
            </a:r>
          </a:p>
          <a:p>
            <a:pPr eaLnBrk="1" hangingPunct="1">
              <a:lnSpc>
                <a:spcPct val="80000"/>
              </a:lnSpc>
            </a:pPr>
            <a:r>
              <a:rPr lang="en-US" altLang="id-ID" sz="1900" b="1" smtClean="0"/>
              <a:t>Hayfever</a:t>
            </a:r>
            <a:r>
              <a:rPr lang="en-US" altLang="id-ID" sz="1900" smtClean="0"/>
              <a:t> - when the immune system overreacts to such irritants as pollen. </a:t>
            </a:r>
          </a:p>
          <a:p>
            <a:pPr eaLnBrk="1" hangingPunct="1">
              <a:lnSpc>
                <a:spcPct val="80000"/>
              </a:lnSpc>
            </a:pPr>
            <a:r>
              <a:rPr lang="en-US" altLang="id-ID" sz="1900" b="1" smtClean="0"/>
              <a:t>Tonsillitis</a:t>
            </a:r>
            <a:r>
              <a:rPr lang="en-US" altLang="id-ID" sz="1900" smtClean="0"/>
              <a:t> - an infection most often caused by the bacterium </a:t>
            </a:r>
            <a:r>
              <a:rPr lang="en-US" altLang="id-ID" sz="1900" i="1" smtClean="0"/>
              <a:t>streptococcus.</a:t>
            </a:r>
            <a:r>
              <a:rPr lang="en-US" altLang="id-ID" sz="1900" smtClean="0"/>
              <a:t> </a:t>
            </a:r>
          </a:p>
          <a:p>
            <a:pPr eaLnBrk="1" hangingPunct="1">
              <a:lnSpc>
                <a:spcPct val="80000"/>
              </a:lnSpc>
            </a:pPr>
            <a:r>
              <a:rPr lang="en-US" altLang="id-ID" sz="1900" b="1" smtClean="0"/>
              <a:t>Tumors</a:t>
            </a:r>
            <a:r>
              <a:rPr lang="en-US" altLang="id-ID" sz="1900" smtClean="0"/>
              <a:t> - brain tumor is a relatively rare cause of recurrent headache.</a:t>
            </a:r>
          </a:p>
          <a:p>
            <a:pPr eaLnBrk="1" hangingPunct="1">
              <a:lnSpc>
                <a:spcPct val="80000"/>
              </a:lnSpc>
              <a:buFont typeface="Wingdings" panose="05000000000000000000" pitchFamily="2" charset="2"/>
              <a:buNone/>
            </a:pPr>
            <a:endParaRPr lang="en-US" altLang="id-ID" sz="1900" smtClean="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down)">
                                      <p:cBhvr>
                                        <p:cTn id="7" dur="580">
                                          <p:stCondLst>
                                            <p:cond delay="0"/>
                                          </p:stCondLst>
                                        </p:cTn>
                                        <p:tgtEl>
                                          <p:spTgt spid="7171">
                                            <p:txEl>
                                              <p:pRg st="0" end="0"/>
                                            </p:txEl>
                                          </p:spTgt>
                                        </p:tgtEl>
                                      </p:cBhvr>
                                    </p:animEffect>
                                    <p:anim calcmode="lin" valueType="num">
                                      <p:cBhvr>
                                        <p:cTn id="8" dur="1822" tmFilter="0,0; 0.14,0.36; 0.43,0.73; 0.71,0.91; 1.0,1.0">
                                          <p:stCondLst>
                                            <p:cond delay="0"/>
                                          </p:stCondLst>
                                        </p:cTn>
                                        <p:tgtEl>
                                          <p:spTgt spid="7171">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1">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1">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1">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1">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1">
                                            <p:txEl>
                                              <p:pRg st="0" end="0"/>
                                            </p:txEl>
                                          </p:spTgt>
                                        </p:tgtEl>
                                      </p:cBhvr>
                                      <p:to x="100000" y="60000"/>
                                    </p:animScale>
                                    <p:animScale>
                                      <p:cBhvr>
                                        <p:cTn id="14" dur="166" decel="50000">
                                          <p:stCondLst>
                                            <p:cond delay="676"/>
                                          </p:stCondLst>
                                        </p:cTn>
                                        <p:tgtEl>
                                          <p:spTgt spid="7171">
                                            <p:txEl>
                                              <p:pRg st="0" end="0"/>
                                            </p:txEl>
                                          </p:spTgt>
                                        </p:tgtEl>
                                      </p:cBhvr>
                                      <p:to x="100000" y="100000"/>
                                    </p:animScale>
                                    <p:animScale>
                                      <p:cBhvr>
                                        <p:cTn id="15" dur="26">
                                          <p:stCondLst>
                                            <p:cond delay="1312"/>
                                          </p:stCondLst>
                                        </p:cTn>
                                        <p:tgtEl>
                                          <p:spTgt spid="7171">
                                            <p:txEl>
                                              <p:pRg st="0" end="0"/>
                                            </p:txEl>
                                          </p:spTgt>
                                        </p:tgtEl>
                                      </p:cBhvr>
                                      <p:to x="100000" y="80000"/>
                                    </p:animScale>
                                    <p:animScale>
                                      <p:cBhvr>
                                        <p:cTn id="16" dur="166" decel="50000">
                                          <p:stCondLst>
                                            <p:cond delay="1338"/>
                                          </p:stCondLst>
                                        </p:cTn>
                                        <p:tgtEl>
                                          <p:spTgt spid="7171">
                                            <p:txEl>
                                              <p:pRg st="0" end="0"/>
                                            </p:txEl>
                                          </p:spTgt>
                                        </p:tgtEl>
                                      </p:cBhvr>
                                      <p:to x="100000" y="100000"/>
                                    </p:animScale>
                                    <p:animScale>
                                      <p:cBhvr>
                                        <p:cTn id="17" dur="26">
                                          <p:stCondLst>
                                            <p:cond delay="1642"/>
                                          </p:stCondLst>
                                        </p:cTn>
                                        <p:tgtEl>
                                          <p:spTgt spid="7171">
                                            <p:txEl>
                                              <p:pRg st="0" end="0"/>
                                            </p:txEl>
                                          </p:spTgt>
                                        </p:tgtEl>
                                      </p:cBhvr>
                                      <p:to x="100000" y="90000"/>
                                    </p:animScale>
                                    <p:animScale>
                                      <p:cBhvr>
                                        <p:cTn id="18" dur="166" decel="50000">
                                          <p:stCondLst>
                                            <p:cond delay="1668"/>
                                          </p:stCondLst>
                                        </p:cTn>
                                        <p:tgtEl>
                                          <p:spTgt spid="7171">
                                            <p:txEl>
                                              <p:pRg st="0" end="0"/>
                                            </p:txEl>
                                          </p:spTgt>
                                        </p:tgtEl>
                                      </p:cBhvr>
                                      <p:to x="100000" y="100000"/>
                                    </p:animScale>
                                    <p:animScale>
                                      <p:cBhvr>
                                        <p:cTn id="19" dur="26">
                                          <p:stCondLst>
                                            <p:cond delay="1808"/>
                                          </p:stCondLst>
                                        </p:cTn>
                                        <p:tgtEl>
                                          <p:spTgt spid="7171">
                                            <p:txEl>
                                              <p:pRg st="0" end="0"/>
                                            </p:txEl>
                                          </p:spTgt>
                                        </p:tgtEl>
                                      </p:cBhvr>
                                      <p:to x="100000" y="95000"/>
                                    </p:animScale>
                                    <p:animScale>
                                      <p:cBhvr>
                                        <p:cTn id="20" dur="166" decel="50000">
                                          <p:stCondLst>
                                            <p:cond delay="1834"/>
                                          </p:stCondLst>
                                        </p:cTn>
                                        <p:tgtEl>
                                          <p:spTgt spid="7171">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7171">
                                            <p:txEl>
                                              <p:pRg st="1" end="1"/>
                                            </p:txEl>
                                          </p:spTgt>
                                        </p:tgtEl>
                                        <p:attrNameLst>
                                          <p:attrName>style.visibility</p:attrName>
                                        </p:attrNameLst>
                                      </p:cBhvr>
                                      <p:to>
                                        <p:strVal val="visible"/>
                                      </p:to>
                                    </p:set>
                                    <p:animEffect transition="in" filter="wipe(down)">
                                      <p:cBhvr>
                                        <p:cTn id="25" dur="580">
                                          <p:stCondLst>
                                            <p:cond delay="0"/>
                                          </p:stCondLst>
                                        </p:cTn>
                                        <p:tgtEl>
                                          <p:spTgt spid="7171">
                                            <p:txEl>
                                              <p:pRg st="1" end="1"/>
                                            </p:txEl>
                                          </p:spTgt>
                                        </p:tgtEl>
                                      </p:cBhvr>
                                    </p:animEffect>
                                    <p:anim calcmode="lin" valueType="num">
                                      <p:cBhvr>
                                        <p:cTn id="26" dur="1822" tmFilter="0,0; 0.14,0.36; 0.43,0.73; 0.71,0.91; 1.0,1.0">
                                          <p:stCondLst>
                                            <p:cond delay="0"/>
                                          </p:stCondLst>
                                        </p:cTn>
                                        <p:tgtEl>
                                          <p:spTgt spid="7171">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171">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171">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171">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171">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7171">
                                            <p:txEl>
                                              <p:pRg st="1" end="1"/>
                                            </p:txEl>
                                          </p:spTgt>
                                        </p:tgtEl>
                                      </p:cBhvr>
                                      <p:to x="100000" y="60000"/>
                                    </p:animScale>
                                    <p:animScale>
                                      <p:cBhvr>
                                        <p:cTn id="32" dur="166" decel="50000">
                                          <p:stCondLst>
                                            <p:cond delay="676"/>
                                          </p:stCondLst>
                                        </p:cTn>
                                        <p:tgtEl>
                                          <p:spTgt spid="7171">
                                            <p:txEl>
                                              <p:pRg st="1" end="1"/>
                                            </p:txEl>
                                          </p:spTgt>
                                        </p:tgtEl>
                                      </p:cBhvr>
                                      <p:to x="100000" y="100000"/>
                                    </p:animScale>
                                    <p:animScale>
                                      <p:cBhvr>
                                        <p:cTn id="33" dur="26">
                                          <p:stCondLst>
                                            <p:cond delay="1312"/>
                                          </p:stCondLst>
                                        </p:cTn>
                                        <p:tgtEl>
                                          <p:spTgt spid="7171">
                                            <p:txEl>
                                              <p:pRg st="1" end="1"/>
                                            </p:txEl>
                                          </p:spTgt>
                                        </p:tgtEl>
                                      </p:cBhvr>
                                      <p:to x="100000" y="80000"/>
                                    </p:animScale>
                                    <p:animScale>
                                      <p:cBhvr>
                                        <p:cTn id="34" dur="166" decel="50000">
                                          <p:stCondLst>
                                            <p:cond delay="1338"/>
                                          </p:stCondLst>
                                        </p:cTn>
                                        <p:tgtEl>
                                          <p:spTgt spid="7171">
                                            <p:txEl>
                                              <p:pRg st="1" end="1"/>
                                            </p:txEl>
                                          </p:spTgt>
                                        </p:tgtEl>
                                      </p:cBhvr>
                                      <p:to x="100000" y="100000"/>
                                    </p:animScale>
                                    <p:animScale>
                                      <p:cBhvr>
                                        <p:cTn id="35" dur="26">
                                          <p:stCondLst>
                                            <p:cond delay="1642"/>
                                          </p:stCondLst>
                                        </p:cTn>
                                        <p:tgtEl>
                                          <p:spTgt spid="7171">
                                            <p:txEl>
                                              <p:pRg st="1" end="1"/>
                                            </p:txEl>
                                          </p:spTgt>
                                        </p:tgtEl>
                                      </p:cBhvr>
                                      <p:to x="100000" y="90000"/>
                                    </p:animScale>
                                    <p:animScale>
                                      <p:cBhvr>
                                        <p:cTn id="36" dur="166" decel="50000">
                                          <p:stCondLst>
                                            <p:cond delay="1668"/>
                                          </p:stCondLst>
                                        </p:cTn>
                                        <p:tgtEl>
                                          <p:spTgt spid="7171">
                                            <p:txEl>
                                              <p:pRg st="1" end="1"/>
                                            </p:txEl>
                                          </p:spTgt>
                                        </p:tgtEl>
                                      </p:cBhvr>
                                      <p:to x="100000" y="100000"/>
                                    </p:animScale>
                                    <p:animScale>
                                      <p:cBhvr>
                                        <p:cTn id="37" dur="26">
                                          <p:stCondLst>
                                            <p:cond delay="1808"/>
                                          </p:stCondLst>
                                        </p:cTn>
                                        <p:tgtEl>
                                          <p:spTgt spid="7171">
                                            <p:txEl>
                                              <p:pRg st="1" end="1"/>
                                            </p:txEl>
                                          </p:spTgt>
                                        </p:tgtEl>
                                      </p:cBhvr>
                                      <p:to x="100000" y="95000"/>
                                    </p:animScale>
                                    <p:animScale>
                                      <p:cBhvr>
                                        <p:cTn id="38" dur="166" decel="50000">
                                          <p:stCondLst>
                                            <p:cond delay="1834"/>
                                          </p:stCondLst>
                                        </p:cTn>
                                        <p:tgtEl>
                                          <p:spTgt spid="7171">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7171">
                                            <p:txEl>
                                              <p:pRg st="2" end="2"/>
                                            </p:txEl>
                                          </p:spTgt>
                                        </p:tgtEl>
                                        <p:attrNameLst>
                                          <p:attrName>style.visibility</p:attrName>
                                        </p:attrNameLst>
                                      </p:cBhvr>
                                      <p:to>
                                        <p:strVal val="visible"/>
                                      </p:to>
                                    </p:set>
                                    <p:animEffect transition="in" filter="wipe(down)">
                                      <p:cBhvr>
                                        <p:cTn id="43" dur="580">
                                          <p:stCondLst>
                                            <p:cond delay="0"/>
                                          </p:stCondLst>
                                        </p:cTn>
                                        <p:tgtEl>
                                          <p:spTgt spid="7171">
                                            <p:txEl>
                                              <p:pRg st="2" end="2"/>
                                            </p:txEl>
                                          </p:spTgt>
                                        </p:tgtEl>
                                      </p:cBhvr>
                                    </p:animEffect>
                                    <p:anim calcmode="lin" valueType="num">
                                      <p:cBhvr>
                                        <p:cTn id="44" dur="1822" tmFilter="0,0; 0.14,0.36; 0.43,0.73; 0.71,0.91; 1.0,1.0">
                                          <p:stCondLst>
                                            <p:cond delay="0"/>
                                          </p:stCondLst>
                                        </p:cTn>
                                        <p:tgtEl>
                                          <p:spTgt spid="7171">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171">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171">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171">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171">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7171">
                                            <p:txEl>
                                              <p:pRg st="2" end="2"/>
                                            </p:txEl>
                                          </p:spTgt>
                                        </p:tgtEl>
                                      </p:cBhvr>
                                      <p:to x="100000" y="60000"/>
                                    </p:animScale>
                                    <p:animScale>
                                      <p:cBhvr>
                                        <p:cTn id="50" dur="166" decel="50000">
                                          <p:stCondLst>
                                            <p:cond delay="676"/>
                                          </p:stCondLst>
                                        </p:cTn>
                                        <p:tgtEl>
                                          <p:spTgt spid="7171">
                                            <p:txEl>
                                              <p:pRg st="2" end="2"/>
                                            </p:txEl>
                                          </p:spTgt>
                                        </p:tgtEl>
                                      </p:cBhvr>
                                      <p:to x="100000" y="100000"/>
                                    </p:animScale>
                                    <p:animScale>
                                      <p:cBhvr>
                                        <p:cTn id="51" dur="26">
                                          <p:stCondLst>
                                            <p:cond delay="1312"/>
                                          </p:stCondLst>
                                        </p:cTn>
                                        <p:tgtEl>
                                          <p:spTgt spid="7171">
                                            <p:txEl>
                                              <p:pRg st="2" end="2"/>
                                            </p:txEl>
                                          </p:spTgt>
                                        </p:tgtEl>
                                      </p:cBhvr>
                                      <p:to x="100000" y="80000"/>
                                    </p:animScale>
                                    <p:animScale>
                                      <p:cBhvr>
                                        <p:cTn id="52" dur="166" decel="50000">
                                          <p:stCondLst>
                                            <p:cond delay="1338"/>
                                          </p:stCondLst>
                                        </p:cTn>
                                        <p:tgtEl>
                                          <p:spTgt spid="7171">
                                            <p:txEl>
                                              <p:pRg st="2" end="2"/>
                                            </p:txEl>
                                          </p:spTgt>
                                        </p:tgtEl>
                                      </p:cBhvr>
                                      <p:to x="100000" y="100000"/>
                                    </p:animScale>
                                    <p:animScale>
                                      <p:cBhvr>
                                        <p:cTn id="53" dur="26">
                                          <p:stCondLst>
                                            <p:cond delay="1642"/>
                                          </p:stCondLst>
                                        </p:cTn>
                                        <p:tgtEl>
                                          <p:spTgt spid="7171">
                                            <p:txEl>
                                              <p:pRg st="2" end="2"/>
                                            </p:txEl>
                                          </p:spTgt>
                                        </p:tgtEl>
                                      </p:cBhvr>
                                      <p:to x="100000" y="90000"/>
                                    </p:animScale>
                                    <p:animScale>
                                      <p:cBhvr>
                                        <p:cTn id="54" dur="166" decel="50000">
                                          <p:stCondLst>
                                            <p:cond delay="1668"/>
                                          </p:stCondLst>
                                        </p:cTn>
                                        <p:tgtEl>
                                          <p:spTgt spid="7171">
                                            <p:txEl>
                                              <p:pRg st="2" end="2"/>
                                            </p:txEl>
                                          </p:spTgt>
                                        </p:tgtEl>
                                      </p:cBhvr>
                                      <p:to x="100000" y="100000"/>
                                    </p:animScale>
                                    <p:animScale>
                                      <p:cBhvr>
                                        <p:cTn id="55" dur="26">
                                          <p:stCondLst>
                                            <p:cond delay="1808"/>
                                          </p:stCondLst>
                                        </p:cTn>
                                        <p:tgtEl>
                                          <p:spTgt spid="7171">
                                            <p:txEl>
                                              <p:pRg st="2" end="2"/>
                                            </p:txEl>
                                          </p:spTgt>
                                        </p:tgtEl>
                                      </p:cBhvr>
                                      <p:to x="100000" y="95000"/>
                                    </p:animScale>
                                    <p:animScale>
                                      <p:cBhvr>
                                        <p:cTn id="56" dur="166" decel="50000">
                                          <p:stCondLst>
                                            <p:cond delay="1834"/>
                                          </p:stCondLst>
                                        </p:cTn>
                                        <p:tgtEl>
                                          <p:spTgt spid="7171">
                                            <p:txEl>
                                              <p:pRg st="2" end="2"/>
                                            </p:txEl>
                                          </p:spTgt>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7171">
                                            <p:txEl>
                                              <p:pRg st="3" end="3"/>
                                            </p:txEl>
                                          </p:spTgt>
                                        </p:tgtEl>
                                        <p:attrNameLst>
                                          <p:attrName>style.visibility</p:attrName>
                                        </p:attrNameLst>
                                      </p:cBhvr>
                                      <p:to>
                                        <p:strVal val="visible"/>
                                      </p:to>
                                    </p:set>
                                    <p:animEffect transition="in" filter="wipe(down)">
                                      <p:cBhvr>
                                        <p:cTn id="59" dur="580">
                                          <p:stCondLst>
                                            <p:cond delay="0"/>
                                          </p:stCondLst>
                                        </p:cTn>
                                        <p:tgtEl>
                                          <p:spTgt spid="7171">
                                            <p:txEl>
                                              <p:pRg st="3" end="3"/>
                                            </p:txEl>
                                          </p:spTgt>
                                        </p:tgtEl>
                                      </p:cBhvr>
                                    </p:animEffect>
                                    <p:anim calcmode="lin" valueType="num">
                                      <p:cBhvr>
                                        <p:cTn id="60" dur="1822" tmFilter="0,0; 0.14,0.36; 0.43,0.73; 0.71,0.91; 1.0,1.0">
                                          <p:stCondLst>
                                            <p:cond delay="0"/>
                                          </p:stCondLst>
                                        </p:cTn>
                                        <p:tgtEl>
                                          <p:spTgt spid="7171">
                                            <p:txEl>
                                              <p:pRg st="3" end="3"/>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7171">
                                            <p:txEl>
                                              <p:pRg st="3" end="3"/>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7171">
                                            <p:txEl>
                                              <p:pRg st="3" end="3"/>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7171">
                                            <p:txEl>
                                              <p:pRg st="3" end="3"/>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7171">
                                            <p:txEl>
                                              <p:pRg st="3" end="3"/>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7171">
                                            <p:txEl>
                                              <p:pRg st="3" end="3"/>
                                            </p:txEl>
                                          </p:spTgt>
                                        </p:tgtEl>
                                      </p:cBhvr>
                                      <p:to x="100000" y="60000"/>
                                    </p:animScale>
                                    <p:animScale>
                                      <p:cBhvr>
                                        <p:cTn id="66" dur="166" decel="50000">
                                          <p:stCondLst>
                                            <p:cond delay="676"/>
                                          </p:stCondLst>
                                        </p:cTn>
                                        <p:tgtEl>
                                          <p:spTgt spid="7171">
                                            <p:txEl>
                                              <p:pRg st="3" end="3"/>
                                            </p:txEl>
                                          </p:spTgt>
                                        </p:tgtEl>
                                      </p:cBhvr>
                                      <p:to x="100000" y="100000"/>
                                    </p:animScale>
                                    <p:animScale>
                                      <p:cBhvr>
                                        <p:cTn id="67" dur="26">
                                          <p:stCondLst>
                                            <p:cond delay="1312"/>
                                          </p:stCondLst>
                                        </p:cTn>
                                        <p:tgtEl>
                                          <p:spTgt spid="7171">
                                            <p:txEl>
                                              <p:pRg st="3" end="3"/>
                                            </p:txEl>
                                          </p:spTgt>
                                        </p:tgtEl>
                                      </p:cBhvr>
                                      <p:to x="100000" y="80000"/>
                                    </p:animScale>
                                    <p:animScale>
                                      <p:cBhvr>
                                        <p:cTn id="68" dur="166" decel="50000">
                                          <p:stCondLst>
                                            <p:cond delay="1338"/>
                                          </p:stCondLst>
                                        </p:cTn>
                                        <p:tgtEl>
                                          <p:spTgt spid="7171">
                                            <p:txEl>
                                              <p:pRg st="3" end="3"/>
                                            </p:txEl>
                                          </p:spTgt>
                                        </p:tgtEl>
                                      </p:cBhvr>
                                      <p:to x="100000" y="100000"/>
                                    </p:animScale>
                                    <p:animScale>
                                      <p:cBhvr>
                                        <p:cTn id="69" dur="26">
                                          <p:stCondLst>
                                            <p:cond delay="1642"/>
                                          </p:stCondLst>
                                        </p:cTn>
                                        <p:tgtEl>
                                          <p:spTgt spid="7171">
                                            <p:txEl>
                                              <p:pRg st="3" end="3"/>
                                            </p:txEl>
                                          </p:spTgt>
                                        </p:tgtEl>
                                      </p:cBhvr>
                                      <p:to x="100000" y="90000"/>
                                    </p:animScale>
                                    <p:animScale>
                                      <p:cBhvr>
                                        <p:cTn id="70" dur="166" decel="50000">
                                          <p:stCondLst>
                                            <p:cond delay="1668"/>
                                          </p:stCondLst>
                                        </p:cTn>
                                        <p:tgtEl>
                                          <p:spTgt spid="7171">
                                            <p:txEl>
                                              <p:pRg st="3" end="3"/>
                                            </p:txEl>
                                          </p:spTgt>
                                        </p:tgtEl>
                                      </p:cBhvr>
                                      <p:to x="100000" y="100000"/>
                                    </p:animScale>
                                    <p:animScale>
                                      <p:cBhvr>
                                        <p:cTn id="71" dur="26">
                                          <p:stCondLst>
                                            <p:cond delay="1808"/>
                                          </p:stCondLst>
                                        </p:cTn>
                                        <p:tgtEl>
                                          <p:spTgt spid="7171">
                                            <p:txEl>
                                              <p:pRg st="3" end="3"/>
                                            </p:txEl>
                                          </p:spTgt>
                                        </p:tgtEl>
                                      </p:cBhvr>
                                      <p:to x="100000" y="95000"/>
                                    </p:animScale>
                                    <p:animScale>
                                      <p:cBhvr>
                                        <p:cTn id="72" dur="166" decel="50000">
                                          <p:stCondLst>
                                            <p:cond delay="1834"/>
                                          </p:stCondLst>
                                        </p:cTn>
                                        <p:tgtEl>
                                          <p:spTgt spid="7171">
                                            <p:txEl>
                                              <p:pRg st="3" end="3"/>
                                            </p:txEl>
                                          </p:spTgt>
                                        </p:tgtEl>
                                      </p:cBhvr>
                                      <p:to x="100000" y="100000"/>
                                    </p:animScale>
                                  </p:childTnLst>
                                </p:cTn>
                              </p:par>
                            </p:childTnLst>
                          </p:cTn>
                        </p:par>
                      </p:childTnLst>
                    </p:cTn>
                  </p:par>
                  <p:par>
                    <p:cTn id="73" fill="hold" nodeType="clickPar">
                      <p:stCondLst>
                        <p:cond delay="indefinite"/>
                      </p:stCondLst>
                      <p:childTnLst>
                        <p:par>
                          <p:cTn id="74" fill="hold" nodeType="withGroup">
                            <p:stCondLst>
                              <p:cond delay="0"/>
                            </p:stCondLst>
                            <p:childTnLst>
                              <p:par>
                                <p:cTn id="75" presetID="26" presetClass="entr" presetSubtype="0" fill="hold" nodeType="clickEffect">
                                  <p:stCondLst>
                                    <p:cond delay="0"/>
                                  </p:stCondLst>
                                  <p:childTnLst>
                                    <p:set>
                                      <p:cBhvr>
                                        <p:cTn id="76" dur="1" fill="hold">
                                          <p:stCondLst>
                                            <p:cond delay="0"/>
                                          </p:stCondLst>
                                        </p:cTn>
                                        <p:tgtEl>
                                          <p:spTgt spid="7171">
                                            <p:txEl>
                                              <p:pRg st="4" end="4"/>
                                            </p:txEl>
                                          </p:spTgt>
                                        </p:tgtEl>
                                        <p:attrNameLst>
                                          <p:attrName>style.visibility</p:attrName>
                                        </p:attrNameLst>
                                      </p:cBhvr>
                                      <p:to>
                                        <p:strVal val="visible"/>
                                      </p:to>
                                    </p:set>
                                    <p:animEffect transition="in" filter="wipe(down)">
                                      <p:cBhvr>
                                        <p:cTn id="77" dur="580">
                                          <p:stCondLst>
                                            <p:cond delay="0"/>
                                          </p:stCondLst>
                                        </p:cTn>
                                        <p:tgtEl>
                                          <p:spTgt spid="7171">
                                            <p:txEl>
                                              <p:pRg st="4" end="4"/>
                                            </p:txEl>
                                          </p:spTgt>
                                        </p:tgtEl>
                                      </p:cBhvr>
                                    </p:animEffect>
                                    <p:anim calcmode="lin" valueType="num">
                                      <p:cBhvr>
                                        <p:cTn id="78" dur="1822" tmFilter="0,0; 0.14,0.36; 0.43,0.73; 0.71,0.91; 1.0,1.0">
                                          <p:stCondLst>
                                            <p:cond delay="0"/>
                                          </p:stCondLst>
                                        </p:cTn>
                                        <p:tgtEl>
                                          <p:spTgt spid="7171">
                                            <p:txEl>
                                              <p:pRg st="4" end="4"/>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7171">
                                            <p:txEl>
                                              <p:pRg st="4" end="4"/>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7171">
                                            <p:txEl>
                                              <p:pRg st="4" end="4"/>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7171">
                                            <p:txEl>
                                              <p:pRg st="4" end="4"/>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7171">
                                            <p:txEl>
                                              <p:pRg st="4" end="4"/>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7171">
                                            <p:txEl>
                                              <p:pRg st="4" end="4"/>
                                            </p:txEl>
                                          </p:spTgt>
                                        </p:tgtEl>
                                      </p:cBhvr>
                                      <p:to x="100000" y="60000"/>
                                    </p:animScale>
                                    <p:animScale>
                                      <p:cBhvr>
                                        <p:cTn id="84" dur="166" decel="50000">
                                          <p:stCondLst>
                                            <p:cond delay="676"/>
                                          </p:stCondLst>
                                        </p:cTn>
                                        <p:tgtEl>
                                          <p:spTgt spid="7171">
                                            <p:txEl>
                                              <p:pRg st="4" end="4"/>
                                            </p:txEl>
                                          </p:spTgt>
                                        </p:tgtEl>
                                      </p:cBhvr>
                                      <p:to x="100000" y="100000"/>
                                    </p:animScale>
                                    <p:animScale>
                                      <p:cBhvr>
                                        <p:cTn id="85" dur="26">
                                          <p:stCondLst>
                                            <p:cond delay="1312"/>
                                          </p:stCondLst>
                                        </p:cTn>
                                        <p:tgtEl>
                                          <p:spTgt spid="7171">
                                            <p:txEl>
                                              <p:pRg st="4" end="4"/>
                                            </p:txEl>
                                          </p:spTgt>
                                        </p:tgtEl>
                                      </p:cBhvr>
                                      <p:to x="100000" y="80000"/>
                                    </p:animScale>
                                    <p:animScale>
                                      <p:cBhvr>
                                        <p:cTn id="86" dur="166" decel="50000">
                                          <p:stCondLst>
                                            <p:cond delay="1338"/>
                                          </p:stCondLst>
                                        </p:cTn>
                                        <p:tgtEl>
                                          <p:spTgt spid="7171">
                                            <p:txEl>
                                              <p:pRg st="4" end="4"/>
                                            </p:txEl>
                                          </p:spTgt>
                                        </p:tgtEl>
                                      </p:cBhvr>
                                      <p:to x="100000" y="100000"/>
                                    </p:animScale>
                                    <p:animScale>
                                      <p:cBhvr>
                                        <p:cTn id="87" dur="26">
                                          <p:stCondLst>
                                            <p:cond delay="1642"/>
                                          </p:stCondLst>
                                        </p:cTn>
                                        <p:tgtEl>
                                          <p:spTgt spid="7171">
                                            <p:txEl>
                                              <p:pRg st="4" end="4"/>
                                            </p:txEl>
                                          </p:spTgt>
                                        </p:tgtEl>
                                      </p:cBhvr>
                                      <p:to x="100000" y="90000"/>
                                    </p:animScale>
                                    <p:animScale>
                                      <p:cBhvr>
                                        <p:cTn id="88" dur="166" decel="50000">
                                          <p:stCondLst>
                                            <p:cond delay="1668"/>
                                          </p:stCondLst>
                                        </p:cTn>
                                        <p:tgtEl>
                                          <p:spTgt spid="7171">
                                            <p:txEl>
                                              <p:pRg st="4" end="4"/>
                                            </p:txEl>
                                          </p:spTgt>
                                        </p:tgtEl>
                                      </p:cBhvr>
                                      <p:to x="100000" y="100000"/>
                                    </p:animScale>
                                    <p:animScale>
                                      <p:cBhvr>
                                        <p:cTn id="89" dur="26">
                                          <p:stCondLst>
                                            <p:cond delay="1808"/>
                                          </p:stCondLst>
                                        </p:cTn>
                                        <p:tgtEl>
                                          <p:spTgt spid="7171">
                                            <p:txEl>
                                              <p:pRg st="4" end="4"/>
                                            </p:txEl>
                                          </p:spTgt>
                                        </p:tgtEl>
                                      </p:cBhvr>
                                      <p:to x="100000" y="95000"/>
                                    </p:animScale>
                                    <p:animScale>
                                      <p:cBhvr>
                                        <p:cTn id="90" dur="166" decel="50000">
                                          <p:stCondLst>
                                            <p:cond delay="1834"/>
                                          </p:stCondLst>
                                        </p:cTn>
                                        <p:tgtEl>
                                          <p:spTgt spid="7171">
                                            <p:txEl>
                                              <p:pRg st="4" end="4"/>
                                            </p:txEl>
                                          </p:spTgt>
                                        </p:tgtEl>
                                      </p:cBhvr>
                                      <p:to x="100000" y="100000"/>
                                    </p:animScale>
                                  </p:childTnLst>
                                </p:cTn>
                              </p:par>
                              <p:par>
                                <p:cTn id="91" presetID="26" presetClass="entr" presetSubtype="0" fill="hold" nodeType="withEffect">
                                  <p:stCondLst>
                                    <p:cond delay="0"/>
                                  </p:stCondLst>
                                  <p:childTnLst>
                                    <p:set>
                                      <p:cBhvr>
                                        <p:cTn id="92" dur="1" fill="hold">
                                          <p:stCondLst>
                                            <p:cond delay="0"/>
                                          </p:stCondLst>
                                        </p:cTn>
                                        <p:tgtEl>
                                          <p:spTgt spid="7171">
                                            <p:txEl>
                                              <p:pRg st="5" end="5"/>
                                            </p:txEl>
                                          </p:spTgt>
                                        </p:tgtEl>
                                        <p:attrNameLst>
                                          <p:attrName>style.visibility</p:attrName>
                                        </p:attrNameLst>
                                      </p:cBhvr>
                                      <p:to>
                                        <p:strVal val="visible"/>
                                      </p:to>
                                    </p:set>
                                    <p:animEffect transition="in" filter="wipe(down)">
                                      <p:cBhvr>
                                        <p:cTn id="93" dur="580">
                                          <p:stCondLst>
                                            <p:cond delay="0"/>
                                          </p:stCondLst>
                                        </p:cTn>
                                        <p:tgtEl>
                                          <p:spTgt spid="7171">
                                            <p:txEl>
                                              <p:pRg st="5" end="5"/>
                                            </p:txEl>
                                          </p:spTgt>
                                        </p:tgtEl>
                                      </p:cBhvr>
                                    </p:animEffect>
                                    <p:anim calcmode="lin" valueType="num">
                                      <p:cBhvr>
                                        <p:cTn id="94" dur="1822" tmFilter="0,0; 0.14,0.36; 0.43,0.73; 0.71,0.91; 1.0,1.0">
                                          <p:stCondLst>
                                            <p:cond delay="0"/>
                                          </p:stCondLst>
                                        </p:cTn>
                                        <p:tgtEl>
                                          <p:spTgt spid="7171">
                                            <p:txEl>
                                              <p:pRg st="5" end="5"/>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7171">
                                            <p:txEl>
                                              <p:pRg st="5" end="5"/>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7171">
                                            <p:txEl>
                                              <p:pRg st="5" end="5"/>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7171">
                                            <p:txEl>
                                              <p:pRg st="5" end="5"/>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7171">
                                            <p:txEl>
                                              <p:pRg st="5" end="5"/>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7171">
                                            <p:txEl>
                                              <p:pRg st="5" end="5"/>
                                            </p:txEl>
                                          </p:spTgt>
                                        </p:tgtEl>
                                      </p:cBhvr>
                                      <p:to x="100000" y="60000"/>
                                    </p:animScale>
                                    <p:animScale>
                                      <p:cBhvr>
                                        <p:cTn id="100" dur="166" decel="50000">
                                          <p:stCondLst>
                                            <p:cond delay="676"/>
                                          </p:stCondLst>
                                        </p:cTn>
                                        <p:tgtEl>
                                          <p:spTgt spid="7171">
                                            <p:txEl>
                                              <p:pRg st="5" end="5"/>
                                            </p:txEl>
                                          </p:spTgt>
                                        </p:tgtEl>
                                      </p:cBhvr>
                                      <p:to x="100000" y="100000"/>
                                    </p:animScale>
                                    <p:animScale>
                                      <p:cBhvr>
                                        <p:cTn id="101" dur="26">
                                          <p:stCondLst>
                                            <p:cond delay="1312"/>
                                          </p:stCondLst>
                                        </p:cTn>
                                        <p:tgtEl>
                                          <p:spTgt spid="7171">
                                            <p:txEl>
                                              <p:pRg st="5" end="5"/>
                                            </p:txEl>
                                          </p:spTgt>
                                        </p:tgtEl>
                                      </p:cBhvr>
                                      <p:to x="100000" y="80000"/>
                                    </p:animScale>
                                    <p:animScale>
                                      <p:cBhvr>
                                        <p:cTn id="102" dur="166" decel="50000">
                                          <p:stCondLst>
                                            <p:cond delay="1338"/>
                                          </p:stCondLst>
                                        </p:cTn>
                                        <p:tgtEl>
                                          <p:spTgt spid="7171">
                                            <p:txEl>
                                              <p:pRg st="5" end="5"/>
                                            </p:txEl>
                                          </p:spTgt>
                                        </p:tgtEl>
                                      </p:cBhvr>
                                      <p:to x="100000" y="100000"/>
                                    </p:animScale>
                                    <p:animScale>
                                      <p:cBhvr>
                                        <p:cTn id="103" dur="26">
                                          <p:stCondLst>
                                            <p:cond delay="1642"/>
                                          </p:stCondLst>
                                        </p:cTn>
                                        <p:tgtEl>
                                          <p:spTgt spid="7171">
                                            <p:txEl>
                                              <p:pRg st="5" end="5"/>
                                            </p:txEl>
                                          </p:spTgt>
                                        </p:tgtEl>
                                      </p:cBhvr>
                                      <p:to x="100000" y="90000"/>
                                    </p:animScale>
                                    <p:animScale>
                                      <p:cBhvr>
                                        <p:cTn id="104" dur="166" decel="50000">
                                          <p:stCondLst>
                                            <p:cond delay="1668"/>
                                          </p:stCondLst>
                                        </p:cTn>
                                        <p:tgtEl>
                                          <p:spTgt spid="7171">
                                            <p:txEl>
                                              <p:pRg st="5" end="5"/>
                                            </p:txEl>
                                          </p:spTgt>
                                        </p:tgtEl>
                                      </p:cBhvr>
                                      <p:to x="100000" y="100000"/>
                                    </p:animScale>
                                    <p:animScale>
                                      <p:cBhvr>
                                        <p:cTn id="105" dur="26">
                                          <p:stCondLst>
                                            <p:cond delay="1808"/>
                                          </p:stCondLst>
                                        </p:cTn>
                                        <p:tgtEl>
                                          <p:spTgt spid="7171">
                                            <p:txEl>
                                              <p:pRg st="5" end="5"/>
                                            </p:txEl>
                                          </p:spTgt>
                                        </p:tgtEl>
                                      </p:cBhvr>
                                      <p:to x="100000" y="95000"/>
                                    </p:animScale>
                                    <p:animScale>
                                      <p:cBhvr>
                                        <p:cTn id="106" dur="166" decel="50000">
                                          <p:stCondLst>
                                            <p:cond delay="1834"/>
                                          </p:stCondLst>
                                        </p:cTn>
                                        <p:tgtEl>
                                          <p:spTgt spid="7171">
                                            <p:txEl>
                                              <p:pRg st="5" end="5"/>
                                            </p:txEl>
                                          </p:spTgt>
                                        </p:tgtEl>
                                      </p:cBhvr>
                                      <p:to x="100000" y="100000"/>
                                    </p:animScale>
                                  </p:childTnLst>
                                </p:cTn>
                              </p:par>
                              <p:par>
                                <p:cTn id="107" presetID="26" presetClass="entr" presetSubtype="0" fill="hold" nodeType="withEffect">
                                  <p:stCondLst>
                                    <p:cond delay="0"/>
                                  </p:stCondLst>
                                  <p:childTnLst>
                                    <p:set>
                                      <p:cBhvr>
                                        <p:cTn id="108" dur="1" fill="hold">
                                          <p:stCondLst>
                                            <p:cond delay="0"/>
                                          </p:stCondLst>
                                        </p:cTn>
                                        <p:tgtEl>
                                          <p:spTgt spid="7171">
                                            <p:txEl>
                                              <p:pRg st="6" end="6"/>
                                            </p:txEl>
                                          </p:spTgt>
                                        </p:tgtEl>
                                        <p:attrNameLst>
                                          <p:attrName>style.visibility</p:attrName>
                                        </p:attrNameLst>
                                      </p:cBhvr>
                                      <p:to>
                                        <p:strVal val="visible"/>
                                      </p:to>
                                    </p:set>
                                    <p:animEffect transition="in" filter="wipe(down)">
                                      <p:cBhvr>
                                        <p:cTn id="109" dur="580">
                                          <p:stCondLst>
                                            <p:cond delay="0"/>
                                          </p:stCondLst>
                                        </p:cTn>
                                        <p:tgtEl>
                                          <p:spTgt spid="7171">
                                            <p:txEl>
                                              <p:pRg st="6" end="6"/>
                                            </p:txEl>
                                          </p:spTgt>
                                        </p:tgtEl>
                                      </p:cBhvr>
                                    </p:animEffect>
                                    <p:anim calcmode="lin" valueType="num">
                                      <p:cBhvr>
                                        <p:cTn id="110" dur="1822" tmFilter="0,0; 0.14,0.36; 0.43,0.73; 0.71,0.91; 1.0,1.0">
                                          <p:stCondLst>
                                            <p:cond delay="0"/>
                                          </p:stCondLst>
                                        </p:cTn>
                                        <p:tgtEl>
                                          <p:spTgt spid="7171">
                                            <p:txEl>
                                              <p:pRg st="6" end="6"/>
                                            </p:txEl>
                                          </p:spTgt>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7171">
                                            <p:txEl>
                                              <p:pRg st="6" end="6"/>
                                            </p:txEl>
                                          </p:spTgt>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7171">
                                            <p:txEl>
                                              <p:pRg st="6" end="6"/>
                                            </p:txEl>
                                          </p:spTgt>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7171">
                                            <p:txEl>
                                              <p:pRg st="6" end="6"/>
                                            </p:txEl>
                                          </p:spTgt>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7171">
                                            <p:txEl>
                                              <p:pRg st="6" end="6"/>
                                            </p:txEl>
                                          </p:spTgt>
                                        </p:tgtEl>
                                        <p:attrNameLst>
                                          <p:attrName>ppt_y</p:attrName>
                                        </p:attrNameLst>
                                      </p:cBhvr>
                                      <p:tavLst>
                                        <p:tav tm="0" fmla="#ppt_y-sin(pi*$)/81">
                                          <p:val>
                                            <p:fltVal val="0"/>
                                          </p:val>
                                        </p:tav>
                                        <p:tav tm="100000">
                                          <p:val>
                                            <p:fltVal val="1"/>
                                          </p:val>
                                        </p:tav>
                                      </p:tavLst>
                                    </p:anim>
                                    <p:animScale>
                                      <p:cBhvr>
                                        <p:cTn id="115" dur="26">
                                          <p:stCondLst>
                                            <p:cond delay="650"/>
                                          </p:stCondLst>
                                        </p:cTn>
                                        <p:tgtEl>
                                          <p:spTgt spid="7171">
                                            <p:txEl>
                                              <p:pRg st="6" end="6"/>
                                            </p:txEl>
                                          </p:spTgt>
                                        </p:tgtEl>
                                      </p:cBhvr>
                                      <p:to x="100000" y="60000"/>
                                    </p:animScale>
                                    <p:animScale>
                                      <p:cBhvr>
                                        <p:cTn id="116" dur="166" decel="50000">
                                          <p:stCondLst>
                                            <p:cond delay="676"/>
                                          </p:stCondLst>
                                        </p:cTn>
                                        <p:tgtEl>
                                          <p:spTgt spid="7171">
                                            <p:txEl>
                                              <p:pRg st="6" end="6"/>
                                            </p:txEl>
                                          </p:spTgt>
                                        </p:tgtEl>
                                      </p:cBhvr>
                                      <p:to x="100000" y="100000"/>
                                    </p:animScale>
                                    <p:animScale>
                                      <p:cBhvr>
                                        <p:cTn id="117" dur="26">
                                          <p:stCondLst>
                                            <p:cond delay="1312"/>
                                          </p:stCondLst>
                                        </p:cTn>
                                        <p:tgtEl>
                                          <p:spTgt spid="7171">
                                            <p:txEl>
                                              <p:pRg st="6" end="6"/>
                                            </p:txEl>
                                          </p:spTgt>
                                        </p:tgtEl>
                                      </p:cBhvr>
                                      <p:to x="100000" y="80000"/>
                                    </p:animScale>
                                    <p:animScale>
                                      <p:cBhvr>
                                        <p:cTn id="118" dur="166" decel="50000">
                                          <p:stCondLst>
                                            <p:cond delay="1338"/>
                                          </p:stCondLst>
                                        </p:cTn>
                                        <p:tgtEl>
                                          <p:spTgt spid="7171">
                                            <p:txEl>
                                              <p:pRg st="6" end="6"/>
                                            </p:txEl>
                                          </p:spTgt>
                                        </p:tgtEl>
                                      </p:cBhvr>
                                      <p:to x="100000" y="100000"/>
                                    </p:animScale>
                                    <p:animScale>
                                      <p:cBhvr>
                                        <p:cTn id="119" dur="26">
                                          <p:stCondLst>
                                            <p:cond delay="1642"/>
                                          </p:stCondLst>
                                        </p:cTn>
                                        <p:tgtEl>
                                          <p:spTgt spid="7171">
                                            <p:txEl>
                                              <p:pRg st="6" end="6"/>
                                            </p:txEl>
                                          </p:spTgt>
                                        </p:tgtEl>
                                      </p:cBhvr>
                                      <p:to x="100000" y="90000"/>
                                    </p:animScale>
                                    <p:animScale>
                                      <p:cBhvr>
                                        <p:cTn id="120" dur="166" decel="50000">
                                          <p:stCondLst>
                                            <p:cond delay="1668"/>
                                          </p:stCondLst>
                                        </p:cTn>
                                        <p:tgtEl>
                                          <p:spTgt spid="7171">
                                            <p:txEl>
                                              <p:pRg st="6" end="6"/>
                                            </p:txEl>
                                          </p:spTgt>
                                        </p:tgtEl>
                                      </p:cBhvr>
                                      <p:to x="100000" y="100000"/>
                                    </p:animScale>
                                    <p:animScale>
                                      <p:cBhvr>
                                        <p:cTn id="121" dur="26">
                                          <p:stCondLst>
                                            <p:cond delay="1808"/>
                                          </p:stCondLst>
                                        </p:cTn>
                                        <p:tgtEl>
                                          <p:spTgt spid="7171">
                                            <p:txEl>
                                              <p:pRg st="6" end="6"/>
                                            </p:txEl>
                                          </p:spTgt>
                                        </p:tgtEl>
                                      </p:cBhvr>
                                      <p:to x="100000" y="95000"/>
                                    </p:animScale>
                                    <p:animScale>
                                      <p:cBhvr>
                                        <p:cTn id="122" dur="166" decel="50000">
                                          <p:stCondLst>
                                            <p:cond delay="1834"/>
                                          </p:stCondLst>
                                        </p:cTn>
                                        <p:tgtEl>
                                          <p:spTgt spid="7171">
                                            <p:txEl>
                                              <p:pRg st="6" end="6"/>
                                            </p:txEl>
                                          </p:spTgt>
                                        </p:tgtEl>
                                      </p:cBhvr>
                                      <p:to x="100000" y="100000"/>
                                    </p:animScale>
                                  </p:childTnLst>
                                </p:cTn>
                              </p:par>
                              <p:par>
                                <p:cTn id="123" presetID="26" presetClass="entr" presetSubtype="0" fill="hold" nodeType="withEffect">
                                  <p:stCondLst>
                                    <p:cond delay="0"/>
                                  </p:stCondLst>
                                  <p:childTnLst>
                                    <p:set>
                                      <p:cBhvr>
                                        <p:cTn id="124" dur="1" fill="hold">
                                          <p:stCondLst>
                                            <p:cond delay="0"/>
                                          </p:stCondLst>
                                        </p:cTn>
                                        <p:tgtEl>
                                          <p:spTgt spid="7171">
                                            <p:txEl>
                                              <p:pRg st="7" end="7"/>
                                            </p:txEl>
                                          </p:spTgt>
                                        </p:tgtEl>
                                        <p:attrNameLst>
                                          <p:attrName>style.visibility</p:attrName>
                                        </p:attrNameLst>
                                      </p:cBhvr>
                                      <p:to>
                                        <p:strVal val="visible"/>
                                      </p:to>
                                    </p:set>
                                    <p:animEffect transition="in" filter="wipe(down)">
                                      <p:cBhvr>
                                        <p:cTn id="125" dur="580">
                                          <p:stCondLst>
                                            <p:cond delay="0"/>
                                          </p:stCondLst>
                                        </p:cTn>
                                        <p:tgtEl>
                                          <p:spTgt spid="7171">
                                            <p:txEl>
                                              <p:pRg st="7" end="7"/>
                                            </p:txEl>
                                          </p:spTgt>
                                        </p:tgtEl>
                                      </p:cBhvr>
                                    </p:animEffect>
                                    <p:anim calcmode="lin" valueType="num">
                                      <p:cBhvr>
                                        <p:cTn id="126" dur="1822" tmFilter="0,0; 0.14,0.36; 0.43,0.73; 0.71,0.91; 1.0,1.0">
                                          <p:stCondLst>
                                            <p:cond delay="0"/>
                                          </p:stCondLst>
                                        </p:cTn>
                                        <p:tgtEl>
                                          <p:spTgt spid="7171">
                                            <p:txEl>
                                              <p:pRg st="7" end="7"/>
                                            </p:txEl>
                                          </p:spTgt>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7171">
                                            <p:txEl>
                                              <p:pRg st="7" end="7"/>
                                            </p:txEl>
                                          </p:spTgt>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7171">
                                            <p:txEl>
                                              <p:pRg st="7" end="7"/>
                                            </p:txEl>
                                          </p:spTgt>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7171">
                                            <p:txEl>
                                              <p:pRg st="7" end="7"/>
                                            </p:txEl>
                                          </p:spTgt>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7171">
                                            <p:txEl>
                                              <p:pRg st="7" end="7"/>
                                            </p:txEl>
                                          </p:spTgt>
                                        </p:tgtEl>
                                        <p:attrNameLst>
                                          <p:attrName>ppt_y</p:attrName>
                                        </p:attrNameLst>
                                      </p:cBhvr>
                                      <p:tavLst>
                                        <p:tav tm="0" fmla="#ppt_y-sin(pi*$)/81">
                                          <p:val>
                                            <p:fltVal val="0"/>
                                          </p:val>
                                        </p:tav>
                                        <p:tav tm="100000">
                                          <p:val>
                                            <p:fltVal val="1"/>
                                          </p:val>
                                        </p:tav>
                                      </p:tavLst>
                                    </p:anim>
                                    <p:animScale>
                                      <p:cBhvr>
                                        <p:cTn id="131" dur="26">
                                          <p:stCondLst>
                                            <p:cond delay="650"/>
                                          </p:stCondLst>
                                        </p:cTn>
                                        <p:tgtEl>
                                          <p:spTgt spid="7171">
                                            <p:txEl>
                                              <p:pRg st="7" end="7"/>
                                            </p:txEl>
                                          </p:spTgt>
                                        </p:tgtEl>
                                      </p:cBhvr>
                                      <p:to x="100000" y="60000"/>
                                    </p:animScale>
                                    <p:animScale>
                                      <p:cBhvr>
                                        <p:cTn id="132" dur="166" decel="50000">
                                          <p:stCondLst>
                                            <p:cond delay="676"/>
                                          </p:stCondLst>
                                        </p:cTn>
                                        <p:tgtEl>
                                          <p:spTgt spid="7171">
                                            <p:txEl>
                                              <p:pRg st="7" end="7"/>
                                            </p:txEl>
                                          </p:spTgt>
                                        </p:tgtEl>
                                      </p:cBhvr>
                                      <p:to x="100000" y="100000"/>
                                    </p:animScale>
                                    <p:animScale>
                                      <p:cBhvr>
                                        <p:cTn id="133" dur="26">
                                          <p:stCondLst>
                                            <p:cond delay="1312"/>
                                          </p:stCondLst>
                                        </p:cTn>
                                        <p:tgtEl>
                                          <p:spTgt spid="7171">
                                            <p:txEl>
                                              <p:pRg st="7" end="7"/>
                                            </p:txEl>
                                          </p:spTgt>
                                        </p:tgtEl>
                                      </p:cBhvr>
                                      <p:to x="100000" y="80000"/>
                                    </p:animScale>
                                    <p:animScale>
                                      <p:cBhvr>
                                        <p:cTn id="134" dur="166" decel="50000">
                                          <p:stCondLst>
                                            <p:cond delay="1338"/>
                                          </p:stCondLst>
                                        </p:cTn>
                                        <p:tgtEl>
                                          <p:spTgt spid="7171">
                                            <p:txEl>
                                              <p:pRg st="7" end="7"/>
                                            </p:txEl>
                                          </p:spTgt>
                                        </p:tgtEl>
                                      </p:cBhvr>
                                      <p:to x="100000" y="100000"/>
                                    </p:animScale>
                                    <p:animScale>
                                      <p:cBhvr>
                                        <p:cTn id="135" dur="26">
                                          <p:stCondLst>
                                            <p:cond delay="1642"/>
                                          </p:stCondLst>
                                        </p:cTn>
                                        <p:tgtEl>
                                          <p:spTgt spid="7171">
                                            <p:txEl>
                                              <p:pRg st="7" end="7"/>
                                            </p:txEl>
                                          </p:spTgt>
                                        </p:tgtEl>
                                      </p:cBhvr>
                                      <p:to x="100000" y="90000"/>
                                    </p:animScale>
                                    <p:animScale>
                                      <p:cBhvr>
                                        <p:cTn id="136" dur="166" decel="50000">
                                          <p:stCondLst>
                                            <p:cond delay="1668"/>
                                          </p:stCondLst>
                                        </p:cTn>
                                        <p:tgtEl>
                                          <p:spTgt spid="7171">
                                            <p:txEl>
                                              <p:pRg st="7" end="7"/>
                                            </p:txEl>
                                          </p:spTgt>
                                        </p:tgtEl>
                                      </p:cBhvr>
                                      <p:to x="100000" y="100000"/>
                                    </p:animScale>
                                    <p:animScale>
                                      <p:cBhvr>
                                        <p:cTn id="137" dur="26">
                                          <p:stCondLst>
                                            <p:cond delay="1808"/>
                                          </p:stCondLst>
                                        </p:cTn>
                                        <p:tgtEl>
                                          <p:spTgt spid="7171">
                                            <p:txEl>
                                              <p:pRg st="7" end="7"/>
                                            </p:txEl>
                                          </p:spTgt>
                                        </p:tgtEl>
                                      </p:cBhvr>
                                      <p:to x="100000" y="95000"/>
                                    </p:animScale>
                                    <p:animScale>
                                      <p:cBhvr>
                                        <p:cTn id="138" dur="166" decel="50000">
                                          <p:stCondLst>
                                            <p:cond delay="1834"/>
                                          </p:stCondLst>
                                        </p:cTn>
                                        <p:tgtEl>
                                          <p:spTgt spid="7171">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id-ID" smtClean="0"/>
              <a:t>PREVENTION OF UTI</a:t>
            </a:r>
          </a:p>
        </p:txBody>
      </p:sp>
      <p:sp>
        <p:nvSpPr>
          <p:cNvPr id="53251" name="Rectangle 3"/>
          <p:cNvSpPr>
            <a:spLocks noGrp="1" noChangeArrowheads="1"/>
          </p:cNvSpPr>
          <p:nvPr>
            <p:ph type="body" idx="1"/>
          </p:nvPr>
        </p:nvSpPr>
        <p:spPr/>
        <p:txBody>
          <a:bodyPr/>
          <a:lstStyle/>
          <a:p>
            <a:pPr eaLnBrk="1" hangingPunct="1">
              <a:lnSpc>
                <a:spcPct val="80000"/>
              </a:lnSpc>
            </a:pPr>
            <a:r>
              <a:rPr lang="en-US" altLang="id-ID" sz="2000" smtClean="0">
                <a:latin typeface="Times New Roman" panose="02020603050405020304" pitchFamily="18" charset="0"/>
                <a:cs typeface="Times New Roman" panose="02020603050405020304" pitchFamily="18" charset="0"/>
              </a:rPr>
              <a:t>You can take steps to reduce your risk of urinary tract infections. Women in particular may benefit from the following:</a:t>
            </a:r>
            <a:endParaRPr lang="en-US" altLang="id-ID" sz="2000" b="1" smtClean="0">
              <a:latin typeface="Times New Roman" panose="02020603050405020304" pitchFamily="18" charset="0"/>
              <a:cs typeface="Times New Roman" panose="02020603050405020304" pitchFamily="18" charset="0"/>
            </a:endParaRPr>
          </a:p>
          <a:p>
            <a:pPr eaLnBrk="1" hangingPunct="1">
              <a:lnSpc>
                <a:spcPct val="80000"/>
              </a:lnSpc>
            </a:pPr>
            <a:r>
              <a:rPr lang="en-US" altLang="id-ID" sz="2000" b="1" smtClean="0">
                <a:latin typeface="Times New Roman" panose="02020603050405020304" pitchFamily="18" charset="0"/>
                <a:cs typeface="Times New Roman" panose="02020603050405020304" pitchFamily="18" charset="0"/>
              </a:rPr>
              <a:t>Drink plenty of liquids, especially water.</a:t>
            </a:r>
            <a:r>
              <a:rPr lang="en-US" altLang="id-ID" sz="2000" smtClean="0">
                <a:latin typeface="Times New Roman" panose="02020603050405020304" pitchFamily="18" charset="0"/>
                <a:cs typeface="Times New Roman" panose="02020603050405020304" pitchFamily="18" charset="0"/>
              </a:rPr>
              <a:t> Cranberry juice may have infection-fighting properties. However, don't drink cranberry juice if you're taking the blood-thinning medication warfarin. Possible interactions between cranberry juice and warfarin can lead to bleeding. </a:t>
            </a:r>
            <a:endParaRPr lang="en-US" altLang="id-ID" sz="2000" b="1" smtClean="0">
              <a:latin typeface="Times New Roman" panose="02020603050405020304" pitchFamily="18" charset="0"/>
              <a:cs typeface="Times New Roman" panose="02020603050405020304" pitchFamily="18" charset="0"/>
            </a:endParaRPr>
          </a:p>
          <a:p>
            <a:pPr eaLnBrk="1" hangingPunct="1">
              <a:lnSpc>
                <a:spcPct val="80000"/>
              </a:lnSpc>
            </a:pPr>
            <a:r>
              <a:rPr lang="en-US" altLang="id-ID" sz="2000" b="1" smtClean="0">
                <a:latin typeface="Times New Roman" panose="02020603050405020304" pitchFamily="18" charset="0"/>
                <a:cs typeface="Times New Roman" panose="02020603050405020304" pitchFamily="18" charset="0"/>
              </a:rPr>
              <a:t>Urinate promptly when the urge arises.</a:t>
            </a:r>
            <a:r>
              <a:rPr lang="en-US" altLang="id-ID" sz="2000" smtClean="0">
                <a:latin typeface="Times New Roman" panose="02020603050405020304" pitchFamily="18" charset="0"/>
                <a:cs typeface="Times New Roman" panose="02020603050405020304" pitchFamily="18" charset="0"/>
              </a:rPr>
              <a:t> Avoid retaining your urine for a long time after you feel the urge to void. </a:t>
            </a:r>
            <a:endParaRPr lang="en-US" altLang="id-ID" sz="2000" b="1" smtClean="0">
              <a:latin typeface="Times New Roman" panose="02020603050405020304" pitchFamily="18" charset="0"/>
              <a:cs typeface="Times New Roman" panose="02020603050405020304" pitchFamily="18" charset="0"/>
            </a:endParaRPr>
          </a:p>
          <a:p>
            <a:pPr eaLnBrk="1" hangingPunct="1">
              <a:lnSpc>
                <a:spcPct val="80000"/>
              </a:lnSpc>
            </a:pPr>
            <a:r>
              <a:rPr lang="en-US" altLang="id-ID" sz="2000" b="1" smtClean="0">
                <a:latin typeface="Times New Roman" panose="02020603050405020304" pitchFamily="18" charset="0"/>
                <a:cs typeface="Times New Roman" panose="02020603050405020304" pitchFamily="18" charset="0"/>
              </a:rPr>
              <a:t>Wipe from front to back.</a:t>
            </a:r>
            <a:r>
              <a:rPr lang="en-US" altLang="id-ID" sz="2000" smtClean="0">
                <a:latin typeface="Times New Roman" panose="02020603050405020304" pitchFamily="18" charset="0"/>
                <a:cs typeface="Times New Roman" panose="02020603050405020304" pitchFamily="18" charset="0"/>
              </a:rPr>
              <a:t> Doing so after urinating and after a bowel movement helps prevent bacteria in the anal region from spreading to the vagina and urethra. </a:t>
            </a:r>
            <a:endParaRPr lang="en-US" altLang="id-ID" sz="2000" b="1" smtClean="0">
              <a:latin typeface="Times New Roman" panose="02020603050405020304" pitchFamily="18" charset="0"/>
              <a:cs typeface="Times New Roman" panose="02020603050405020304" pitchFamily="18" charset="0"/>
            </a:endParaRPr>
          </a:p>
          <a:p>
            <a:pPr eaLnBrk="1" hangingPunct="1">
              <a:lnSpc>
                <a:spcPct val="80000"/>
              </a:lnSpc>
            </a:pPr>
            <a:r>
              <a:rPr lang="en-US" altLang="id-ID" sz="2000" b="1" smtClean="0">
                <a:latin typeface="Times New Roman" panose="02020603050405020304" pitchFamily="18" charset="0"/>
                <a:cs typeface="Times New Roman" panose="02020603050405020304" pitchFamily="18" charset="0"/>
              </a:rPr>
              <a:t>Empty your bladder as soon as possible after intercourse.</a:t>
            </a:r>
            <a:r>
              <a:rPr lang="en-US" altLang="id-ID" sz="2000" smtClean="0">
                <a:latin typeface="Times New Roman" panose="02020603050405020304" pitchFamily="18" charset="0"/>
                <a:cs typeface="Times New Roman" panose="02020603050405020304" pitchFamily="18" charset="0"/>
              </a:rPr>
              <a:t> Also, drink a full glass of water to help flush bacteria. </a:t>
            </a:r>
            <a:endParaRPr lang="en-US" altLang="id-ID" sz="2000" b="1" smtClean="0">
              <a:latin typeface="Times New Roman" panose="02020603050405020304" pitchFamily="18" charset="0"/>
              <a:cs typeface="Times New Roman" panose="02020603050405020304" pitchFamily="18" charset="0"/>
            </a:endParaRPr>
          </a:p>
          <a:p>
            <a:pPr eaLnBrk="1" hangingPunct="1">
              <a:lnSpc>
                <a:spcPct val="80000"/>
              </a:lnSpc>
            </a:pPr>
            <a:r>
              <a:rPr lang="en-US" altLang="id-ID" sz="2000" b="1" smtClean="0">
                <a:latin typeface="Times New Roman" panose="02020603050405020304" pitchFamily="18" charset="0"/>
                <a:cs typeface="Times New Roman" panose="02020603050405020304" pitchFamily="18" charset="0"/>
              </a:rPr>
              <a:t>Avoid potentially irritating feminine products.</a:t>
            </a:r>
            <a:r>
              <a:rPr lang="en-US" altLang="id-ID" sz="2000" smtClean="0">
                <a:latin typeface="Times New Roman" panose="02020603050405020304" pitchFamily="18" charset="0"/>
                <a:cs typeface="Times New Roman" panose="02020603050405020304" pitchFamily="18" charset="0"/>
              </a:rPr>
              <a:t> Using deodorant sprays or other feminine products, such as douches and powders, in the genital area can irritate the urethra. </a:t>
            </a:r>
          </a:p>
        </p:txBody>
      </p:sp>
    </p:spTree>
  </p:cSld>
  <p:clrMapOvr>
    <a:masterClrMapping/>
  </p:clrMapOvr>
  <p:transition spd="slow">
    <p:wipe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id-ID" smtClean="0"/>
              <a:t>VAGINAL SPOTTING</a:t>
            </a:r>
          </a:p>
        </p:txBody>
      </p:sp>
      <p:sp>
        <p:nvSpPr>
          <p:cNvPr id="54275" name="Rectangle 3"/>
          <p:cNvSpPr>
            <a:spLocks noGrp="1" noChangeArrowheads="1"/>
          </p:cNvSpPr>
          <p:nvPr>
            <p:ph type="body" idx="1"/>
          </p:nvPr>
        </p:nvSpPr>
        <p:spPr>
          <a:xfrm>
            <a:off x="228600" y="1676400"/>
            <a:ext cx="8229600" cy="4411663"/>
          </a:xfrm>
        </p:spPr>
        <p:txBody>
          <a:bodyPr/>
          <a:lstStyle/>
          <a:p>
            <a:pPr algn="ctr" eaLnBrk="1" hangingPunct="1">
              <a:buFont typeface="Wingdings" panose="05000000000000000000" pitchFamily="2" charset="2"/>
              <a:buNone/>
            </a:pPr>
            <a:r>
              <a:rPr lang="en-US" altLang="id-ID" smtClean="0"/>
              <a:t>Discharges from the vagina that can be visible in one’s underwear…</a:t>
            </a:r>
          </a:p>
          <a:p>
            <a:pPr algn="ctr" eaLnBrk="1" hangingPunct="1">
              <a:buFont typeface="Wingdings" panose="05000000000000000000" pitchFamily="2" charset="2"/>
              <a:buNone/>
            </a:pPr>
            <a:r>
              <a:rPr lang="en-US" altLang="id-ID" smtClean="0"/>
              <a:t>WBC, Pus, Blood</a:t>
            </a:r>
          </a:p>
        </p:txBody>
      </p:sp>
      <p:pic>
        <p:nvPicPr>
          <p:cNvPr id="54276" name="Picture 5" descr="Go to fullsize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352800"/>
            <a:ext cx="2514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7"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352800"/>
            <a:ext cx="32004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id-ID" smtClean="0"/>
              <a:t>VAGINAL SPOTTING</a:t>
            </a:r>
          </a:p>
        </p:txBody>
      </p:sp>
      <p:sp>
        <p:nvSpPr>
          <p:cNvPr id="55299" name="Rectangle 3"/>
          <p:cNvSpPr>
            <a:spLocks noGrp="1" noChangeArrowheads="1"/>
          </p:cNvSpPr>
          <p:nvPr>
            <p:ph type="body" idx="1"/>
          </p:nvPr>
        </p:nvSpPr>
        <p:spPr/>
        <p:txBody>
          <a:bodyPr/>
          <a:lstStyle/>
          <a:p>
            <a:pPr eaLnBrk="1" hangingPunct="1">
              <a:lnSpc>
                <a:spcPct val="90000"/>
              </a:lnSpc>
            </a:pPr>
            <a:r>
              <a:rPr lang="en-US" altLang="id-ID" sz="2100" smtClean="0"/>
              <a:t>Women expect vaginal bleeding as the uterus sheds its lining during menstruation. What's considered normal vaginal bleeding varies from woman to woman. One woman may have a period every 21 days, bleed for a few days and lose only a few teaspoonfuls of blood. Another woman may have her period only every 35 days, bleed for more than a week and lose several teaspoonfuls of blood. Both are within normal ranges of vaginal bleeding in the average premenopausal woman.</a:t>
            </a:r>
          </a:p>
          <a:p>
            <a:pPr eaLnBrk="1" hangingPunct="1">
              <a:lnSpc>
                <a:spcPct val="90000"/>
              </a:lnSpc>
            </a:pPr>
            <a:r>
              <a:rPr lang="en-US" altLang="id-ID" sz="2100" smtClean="0"/>
              <a:t>But unexpected vaginal bleeding could indicate a problem of the vagina, cervix or uterus, especially if you're postmenopausal. When might vaginal bleeding be a cause for concern? </a:t>
            </a:r>
          </a:p>
        </p:txBody>
      </p:sp>
    </p:spTree>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id-ID" smtClean="0"/>
              <a:t>VAGINAL SPOTTING</a:t>
            </a:r>
          </a:p>
        </p:txBody>
      </p:sp>
      <p:sp>
        <p:nvSpPr>
          <p:cNvPr id="56323" name="Rectangle 3"/>
          <p:cNvSpPr>
            <a:spLocks noGrp="1" noChangeArrowheads="1"/>
          </p:cNvSpPr>
          <p:nvPr>
            <p:ph type="body" idx="1"/>
          </p:nvPr>
        </p:nvSpPr>
        <p:spPr>
          <a:xfrm>
            <a:off x="457200" y="1719263"/>
            <a:ext cx="5029200" cy="4411662"/>
          </a:xfrm>
        </p:spPr>
        <p:txBody>
          <a:bodyPr/>
          <a:lstStyle/>
          <a:p>
            <a:pPr algn="ctr" eaLnBrk="1" hangingPunct="1">
              <a:lnSpc>
                <a:spcPct val="80000"/>
              </a:lnSpc>
              <a:buFont typeface="Wingdings" panose="05000000000000000000" pitchFamily="2" charset="2"/>
              <a:buNone/>
            </a:pPr>
            <a:r>
              <a:rPr lang="en-US" altLang="id-ID" sz="3200" smtClean="0"/>
              <a:t>WHAT IT IS INDICATIVE OF</a:t>
            </a:r>
            <a:r>
              <a:rPr lang="en-US" altLang="id-ID" sz="2600" smtClean="0"/>
              <a:t>…</a:t>
            </a:r>
          </a:p>
          <a:p>
            <a:pPr algn="ctr" eaLnBrk="1" hangingPunct="1">
              <a:lnSpc>
                <a:spcPct val="80000"/>
              </a:lnSpc>
              <a:buFont typeface="Wingdings" panose="05000000000000000000" pitchFamily="2" charset="2"/>
              <a:buNone/>
            </a:pPr>
            <a:r>
              <a:rPr lang="en-US" altLang="id-ID" sz="2600" smtClean="0"/>
              <a:t>Irregular vaginal bleeding could indicate one of the following diseases or conditions:</a:t>
            </a:r>
          </a:p>
          <a:p>
            <a:pPr eaLnBrk="1" hangingPunct="1">
              <a:lnSpc>
                <a:spcPct val="80000"/>
              </a:lnSpc>
            </a:pPr>
            <a:r>
              <a:rPr lang="en-US" altLang="id-ID" sz="2600" smtClean="0"/>
              <a:t>Menstrual dysfunction </a:t>
            </a:r>
          </a:p>
          <a:p>
            <a:pPr eaLnBrk="1" hangingPunct="1">
              <a:lnSpc>
                <a:spcPct val="80000"/>
              </a:lnSpc>
            </a:pPr>
            <a:r>
              <a:rPr lang="en-US" altLang="id-ID" sz="2600" smtClean="0"/>
              <a:t>Fluctuating hormone levels </a:t>
            </a:r>
          </a:p>
          <a:p>
            <a:pPr eaLnBrk="1" hangingPunct="1">
              <a:lnSpc>
                <a:spcPct val="80000"/>
              </a:lnSpc>
            </a:pPr>
            <a:r>
              <a:rPr lang="en-US" altLang="id-ID" sz="2600" smtClean="0"/>
              <a:t>Vaginal infection </a:t>
            </a:r>
          </a:p>
          <a:p>
            <a:pPr eaLnBrk="1" hangingPunct="1">
              <a:lnSpc>
                <a:spcPct val="80000"/>
              </a:lnSpc>
            </a:pPr>
            <a:r>
              <a:rPr lang="en-US" altLang="id-ID" sz="2600" smtClean="0"/>
              <a:t>Tumors, polyps or fibroids of the vagina, cervix, uterus or fallopian tubes </a:t>
            </a:r>
          </a:p>
          <a:p>
            <a:pPr eaLnBrk="1" fontAlgn="t" hangingPunct="1">
              <a:lnSpc>
                <a:spcPct val="80000"/>
              </a:lnSpc>
              <a:buFont typeface="Wingdings" panose="05000000000000000000" pitchFamily="2" charset="2"/>
              <a:buChar char="•"/>
            </a:pPr>
            <a:endParaRPr lang="en-US" altLang="id-ID" sz="2600" smtClean="0"/>
          </a:p>
        </p:txBody>
      </p:sp>
      <p:pic>
        <p:nvPicPr>
          <p:cNvPr id="56324" name="Picture 5" descr="Go to fullsize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0574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id-ID" smtClean="0"/>
              <a:t>Vaginal Spotting/ </a:t>
            </a:r>
            <a:br>
              <a:rPr lang="en-US" altLang="id-ID" smtClean="0"/>
            </a:br>
            <a:r>
              <a:rPr lang="en-US" altLang="id-ID" smtClean="0"/>
              <a:t>Uterine Prolapse</a:t>
            </a:r>
          </a:p>
        </p:txBody>
      </p:sp>
      <p:sp>
        <p:nvSpPr>
          <p:cNvPr id="57347" name="Rectangle 3"/>
          <p:cNvSpPr>
            <a:spLocks noGrp="1" noChangeArrowheads="1"/>
          </p:cNvSpPr>
          <p:nvPr>
            <p:ph type="body" idx="1"/>
          </p:nvPr>
        </p:nvSpPr>
        <p:spPr>
          <a:xfrm>
            <a:off x="457200" y="1719263"/>
            <a:ext cx="8229600" cy="2319337"/>
          </a:xfrm>
        </p:spPr>
        <p:txBody>
          <a:bodyPr/>
          <a:lstStyle/>
          <a:p>
            <a:pPr eaLnBrk="1" hangingPunct="1">
              <a:lnSpc>
                <a:spcPct val="90000"/>
              </a:lnSpc>
            </a:pPr>
            <a:r>
              <a:rPr lang="en-US" altLang="id-ID" sz="2000" smtClean="0"/>
              <a:t>Cervical disorders — such as cervical ectropion, a condition common among younger women, especially young women taking birth control pills — in which the cervical tissue becomes more susceptible to abrasion, often associated with bleeding after sexual intercourse </a:t>
            </a:r>
          </a:p>
          <a:p>
            <a:pPr eaLnBrk="1" hangingPunct="1">
              <a:lnSpc>
                <a:spcPct val="90000"/>
              </a:lnSpc>
            </a:pPr>
            <a:r>
              <a:rPr lang="en-US" altLang="id-ID" sz="2000" smtClean="0"/>
              <a:t>Cancer of the uterus, cervix, vagina or vulva </a:t>
            </a:r>
          </a:p>
          <a:p>
            <a:pPr eaLnBrk="1" hangingPunct="1">
              <a:lnSpc>
                <a:spcPct val="90000"/>
              </a:lnSpc>
            </a:pPr>
            <a:r>
              <a:rPr lang="en-US" altLang="id-ID" sz="2000" smtClean="0"/>
              <a:t>Vaginal injury from trauma or sexual abuse</a:t>
            </a:r>
          </a:p>
          <a:p>
            <a:pPr eaLnBrk="1" hangingPunct="1">
              <a:lnSpc>
                <a:spcPct val="90000"/>
              </a:lnSpc>
              <a:buFont typeface="Wingdings" panose="05000000000000000000" pitchFamily="2" charset="2"/>
              <a:buNone/>
            </a:pPr>
            <a:endParaRPr lang="en-US" altLang="id-ID" sz="2000" smtClean="0"/>
          </a:p>
        </p:txBody>
      </p:sp>
      <p:pic>
        <p:nvPicPr>
          <p:cNvPr id="57349" name="Picture 6" descr="c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3723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63" y="1236663"/>
            <a:ext cx="8121650" cy="546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wipe(down)">
                                      <p:cBhvr>
                                        <p:cTn id="7" dur="580">
                                          <p:stCondLst>
                                            <p:cond delay="0"/>
                                          </p:stCondLst>
                                        </p:cTn>
                                        <p:tgtEl>
                                          <p:spTgt spid="57349"/>
                                        </p:tgtEl>
                                      </p:cBhvr>
                                    </p:animEffect>
                                    <p:anim calcmode="lin" valueType="num">
                                      <p:cBhvr>
                                        <p:cTn id="8" dur="1822" tmFilter="0,0; 0.14,0.36; 0.43,0.73; 0.71,0.91; 1.0,1.0">
                                          <p:stCondLst>
                                            <p:cond delay="0"/>
                                          </p:stCondLst>
                                        </p:cTn>
                                        <p:tgtEl>
                                          <p:spTgt spid="5734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9"/>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9"/>
                                        </p:tgtEl>
                                      </p:cBhvr>
                                      <p:to x="100000" y="60000"/>
                                    </p:animScale>
                                    <p:animScale>
                                      <p:cBhvr>
                                        <p:cTn id="14" dur="166" decel="50000">
                                          <p:stCondLst>
                                            <p:cond delay="676"/>
                                          </p:stCondLst>
                                        </p:cTn>
                                        <p:tgtEl>
                                          <p:spTgt spid="57349"/>
                                        </p:tgtEl>
                                      </p:cBhvr>
                                      <p:to x="100000" y="100000"/>
                                    </p:animScale>
                                    <p:animScale>
                                      <p:cBhvr>
                                        <p:cTn id="15" dur="26">
                                          <p:stCondLst>
                                            <p:cond delay="1312"/>
                                          </p:stCondLst>
                                        </p:cTn>
                                        <p:tgtEl>
                                          <p:spTgt spid="57349"/>
                                        </p:tgtEl>
                                      </p:cBhvr>
                                      <p:to x="100000" y="80000"/>
                                    </p:animScale>
                                    <p:animScale>
                                      <p:cBhvr>
                                        <p:cTn id="16" dur="166" decel="50000">
                                          <p:stCondLst>
                                            <p:cond delay="1338"/>
                                          </p:stCondLst>
                                        </p:cTn>
                                        <p:tgtEl>
                                          <p:spTgt spid="57349"/>
                                        </p:tgtEl>
                                      </p:cBhvr>
                                      <p:to x="100000" y="100000"/>
                                    </p:animScale>
                                    <p:animScale>
                                      <p:cBhvr>
                                        <p:cTn id="17" dur="26">
                                          <p:stCondLst>
                                            <p:cond delay="1642"/>
                                          </p:stCondLst>
                                        </p:cTn>
                                        <p:tgtEl>
                                          <p:spTgt spid="57349"/>
                                        </p:tgtEl>
                                      </p:cBhvr>
                                      <p:to x="100000" y="90000"/>
                                    </p:animScale>
                                    <p:animScale>
                                      <p:cBhvr>
                                        <p:cTn id="18" dur="166" decel="50000">
                                          <p:stCondLst>
                                            <p:cond delay="1668"/>
                                          </p:stCondLst>
                                        </p:cTn>
                                        <p:tgtEl>
                                          <p:spTgt spid="57349"/>
                                        </p:tgtEl>
                                      </p:cBhvr>
                                      <p:to x="100000" y="100000"/>
                                    </p:animScale>
                                    <p:animScale>
                                      <p:cBhvr>
                                        <p:cTn id="19" dur="26">
                                          <p:stCondLst>
                                            <p:cond delay="1808"/>
                                          </p:stCondLst>
                                        </p:cTn>
                                        <p:tgtEl>
                                          <p:spTgt spid="57349"/>
                                        </p:tgtEl>
                                      </p:cBhvr>
                                      <p:to x="100000" y="95000"/>
                                    </p:animScale>
                                    <p:animScale>
                                      <p:cBhvr>
                                        <p:cTn id="20" dur="166" decel="50000">
                                          <p:stCondLst>
                                            <p:cond delay="1834"/>
                                          </p:stCondLst>
                                        </p:cTn>
                                        <p:tgtEl>
                                          <p:spTgt spid="57349"/>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7350"/>
                                        </p:tgtEl>
                                        <p:attrNameLst>
                                          <p:attrName>style.visibility</p:attrName>
                                        </p:attrNameLst>
                                      </p:cBhvr>
                                      <p:to>
                                        <p:strVal val="visible"/>
                                      </p:to>
                                    </p:set>
                                    <p:animEffect transition="in" filter="wipe(down)">
                                      <p:cBhvr>
                                        <p:cTn id="25" dur="580">
                                          <p:stCondLst>
                                            <p:cond delay="0"/>
                                          </p:stCondLst>
                                        </p:cTn>
                                        <p:tgtEl>
                                          <p:spTgt spid="57350"/>
                                        </p:tgtEl>
                                      </p:cBhvr>
                                    </p:animEffect>
                                    <p:anim calcmode="lin" valueType="num">
                                      <p:cBhvr>
                                        <p:cTn id="26" dur="1822" tmFilter="0,0; 0.14,0.36; 0.43,0.73; 0.71,0.91; 1.0,1.0">
                                          <p:stCondLst>
                                            <p:cond delay="0"/>
                                          </p:stCondLst>
                                        </p:cTn>
                                        <p:tgtEl>
                                          <p:spTgt spid="5735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5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5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5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50"/>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50"/>
                                        </p:tgtEl>
                                      </p:cBhvr>
                                      <p:to x="100000" y="60000"/>
                                    </p:animScale>
                                    <p:animScale>
                                      <p:cBhvr>
                                        <p:cTn id="32" dur="166" decel="50000">
                                          <p:stCondLst>
                                            <p:cond delay="676"/>
                                          </p:stCondLst>
                                        </p:cTn>
                                        <p:tgtEl>
                                          <p:spTgt spid="57350"/>
                                        </p:tgtEl>
                                      </p:cBhvr>
                                      <p:to x="100000" y="100000"/>
                                    </p:animScale>
                                    <p:animScale>
                                      <p:cBhvr>
                                        <p:cTn id="33" dur="26">
                                          <p:stCondLst>
                                            <p:cond delay="1312"/>
                                          </p:stCondLst>
                                        </p:cTn>
                                        <p:tgtEl>
                                          <p:spTgt spid="57350"/>
                                        </p:tgtEl>
                                      </p:cBhvr>
                                      <p:to x="100000" y="80000"/>
                                    </p:animScale>
                                    <p:animScale>
                                      <p:cBhvr>
                                        <p:cTn id="34" dur="166" decel="50000">
                                          <p:stCondLst>
                                            <p:cond delay="1338"/>
                                          </p:stCondLst>
                                        </p:cTn>
                                        <p:tgtEl>
                                          <p:spTgt spid="57350"/>
                                        </p:tgtEl>
                                      </p:cBhvr>
                                      <p:to x="100000" y="100000"/>
                                    </p:animScale>
                                    <p:animScale>
                                      <p:cBhvr>
                                        <p:cTn id="35" dur="26">
                                          <p:stCondLst>
                                            <p:cond delay="1642"/>
                                          </p:stCondLst>
                                        </p:cTn>
                                        <p:tgtEl>
                                          <p:spTgt spid="57350"/>
                                        </p:tgtEl>
                                      </p:cBhvr>
                                      <p:to x="100000" y="90000"/>
                                    </p:animScale>
                                    <p:animScale>
                                      <p:cBhvr>
                                        <p:cTn id="36" dur="166" decel="50000">
                                          <p:stCondLst>
                                            <p:cond delay="1668"/>
                                          </p:stCondLst>
                                        </p:cTn>
                                        <p:tgtEl>
                                          <p:spTgt spid="57350"/>
                                        </p:tgtEl>
                                      </p:cBhvr>
                                      <p:to x="100000" y="100000"/>
                                    </p:animScale>
                                    <p:animScale>
                                      <p:cBhvr>
                                        <p:cTn id="37" dur="26">
                                          <p:stCondLst>
                                            <p:cond delay="1808"/>
                                          </p:stCondLst>
                                        </p:cTn>
                                        <p:tgtEl>
                                          <p:spTgt spid="57350"/>
                                        </p:tgtEl>
                                      </p:cBhvr>
                                      <p:to x="100000" y="95000"/>
                                    </p:animScale>
                                    <p:animScale>
                                      <p:cBhvr>
                                        <p:cTn id="38" dur="166" decel="50000">
                                          <p:stCondLst>
                                            <p:cond delay="1834"/>
                                          </p:stCondLst>
                                        </p:cTn>
                                        <p:tgtEl>
                                          <p:spTgt spid="573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id-ID" smtClean="0"/>
              <a:t>UTERINE PROLAPSE</a:t>
            </a:r>
          </a:p>
        </p:txBody>
      </p:sp>
      <p:pic>
        <p:nvPicPr>
          <p:cNvPr id="58372" name="Picture 4" descr="CAN 13.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438400"/>
            <a:ext cx="46005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p:txBody>
          <a:bodyPr/>
          <a:lstStyle/>
          <a:p>
            <a:endParaRPr lang="id-ID" altLang="id-ID" smtClean="0"/>
          </a:p>
        </p:txBody>
      </p:sp>
      <p:pic>
        <p:nvPicPr>
          <p:cNvPr id="583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7391400" cy="514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wipe(down)">
                                      <p:cBhvr>
                                        <p:cTn id="7" dur="580">
                                          <p:stCondLst>
                                            <p:cond delay="0"/>
                                          </p:stCondLst>
                                        </p:cTn>
                                        <p:tgtEl>
                                          <p:spTgt spid="58372"/>
                                        </p:tgtEl>
                                      </p:cBhvr>
                                    </p:animEffect>
                                    <p:anim calcmode="lin" valueType="num">
                                      <p:cBhvr>
                                        <p:cTn id="8" dur="1822" tmFilter="0,0; 0.14,0.36; 0.43,0.73; 0.71,0.91; 1.0,1.0">
                                          <p:stCondLst>
                                            <p:cond delay="0"/>
                                          </p:stCondLst>
                                        </p:cTn>
                                        <p:tgtEl>
                                          <p:spTgt spid="5837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837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837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837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8372"/>
                                        </p:tgtEl>
                                        <p:attrNameLst>
                                          <p:attrName>ppt_y</p:attrName>
                                        </p:attrNameLst>
                                      </p:cBhvr>
                                      <p:tavLst>
                                        <p:tav tm="0" fmla="#ppt_y-sin(pi*$)/81">
                                          <p:val>
                                            <p:fltVal val="0"/>
                                          </p:val>
                                        </p:tav>
                                        <p:tav tm="100000">
                                          <p:val>
                                            <p:fltVal val="1"/>
                                          </p:val>
                                        </p:tav>
                                      </p:tavLst>
                                    </p:anim>
                                    <p:animScale>
                                      <p:cBhvr>
                                        <p:cTn id="13" dur="26">
                                          <p:stCondLst>
                                            <p:cond delay="650"/>
                                          </p:stCondLst>
                                        </p:cTn>
                                        <p:tgtEl>
                                          <p:spTgt spid="58372"/>
                                        </p:tgtEl>
                                      </p:cBhvr>
                                      <p:to x="100000" y="60000"/>
                                    </p:animScale>
                                    <p:animScale>
                                      <p:cBhvr>
                                        <p:cTn id="14" dur="166" decel="50000">
                                          <p:stCondLst>
                                            <p:cond delay="676"/>
                                          </p:stCondLst>
                                        </p:cTn>
                                        <p:tgtEl>
                                          <p:spTgt spid="58372"/>
                                        </p:tgtEl>
                                      </p:cBhvr>
                                      <p:to x="100000" y="100000"/>
                                    </p:animScale>
                                    <p:animScale>
                                      <p:cBhvr>
                                        <p:cTn id="15" dur="26">
                                          <p:stCondLst>
                                            <p:cond delay="1312"/>
                                          </p:stCondLst>
                                        </p:cTn>
                                        <p:tgtEl>
                                          <p:spTgt spid="58372"/>
                                        </p:tgtEl>
                                      </p:cBhvr>
                                      <p:to x="100000" y="80000"/>
                                    </p:animScale>
                                    <p:animScale>
                                      <p:cBhvr>
                                        <p:cTn id="16" dur="166" decel="50000">
                                          <p:stCondLst>
                                            <p:cond delay="1338"/>
                                          </p:stCondLst>
                                        </p:cTn>
                                        <p:tgtEl>
                                          <p:spTgt spid="58372"/>
                                        </p:tgtEl>
                                      </p:cBhvr>
                                      <p:to x="100000" y="100000"/>
                                    </p:animScale>
                                    <p:animScale>
                                      <p:cBhvr>
                                        <p:cTn id="17" dur="26">
                                          <p:stCondLst>
                                            <p:cond delay="1642"/>
                                          </p:stCondLst>
                                        </p:cTn>
                                        <p:tgtEl>
                                          <p:spTgt spid="58372"/>
                                        </p:tgtEl>
                                      </p:cBhvr>
                                      <p:to x="100000" y="90000"/>
                                    </p:animScale>
                                    <p:animScale>
                                      <p:cBhvr>
                                        <p:cTn id="18" dur="166" decel="50000">
                                          <p:stCondLst>
                                            <p:cond delay="1668"/>
                                          </p:stCondLst>
                                        </p:cTn>
                                        <p:tgtEl>
                                          <p:spTgt spid="58372"/>
                                        </p:tgtEl>
                                      </p:cBhvr>
                                      <p:to x="100000" y="100000"/>
                                    </p:animScale>
                                    <p:animScale>
                                      <p:cBhvr>
                                        <p:cTn id="19" dur="26">
                                          <p:stCondLst>
                                            <p:cond delay="1808"/>
                                          </p:stCondLst>
                                        </p:cTn>
                                        <p:tgtEl>
                                          <p:spTgt spid="58372"/>
                                        </p:tgtEl>
                                      </p:cBhvr>
                                      <p:to x="100000" y="95000"/>
                                    </p:animScale>
                                    <p:animScale>
                                      <p:cBhvr>
                                        <p:cTn id="20" dur="166" decel="50000">
                                          <p:stCondLst>
                                            <p:cond delay="1834"/>
                                          </p:stCondLst>
                                        </p:cTn>
                                        <p:tgtEl>
                                          <p:spTgt spid="5837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8373"/>
                                        </p:tgtEl>
                                        <p:attrNameLst>
                                          <p:attrName>style.visibility</p:attrName>
                                        </p:attrNameLst>
                                      </p:cBhvr>
                                      <p:to>
                                        <p:strVal val="visible"/>
                                      </p:to>
                                    </p:set>
                                    <p:animEffect transition="in" filter="wipe(down)">
                                      <p:cBhvr>
                                        <p:cTn id="25" dur="580">
                                          <p:stCondLst>
                                            <p:cond delay="0"/>
                                          </p:stCondLst>
                                        </p:cTn>
                                        <p:tgtEl>
                                          <p:spTgt spid="58373"/>
                                        </p:tgtEl>
                                      </p:cBhvr>
                                    </p:animEffect>
                                    <p:anim calcmode="lin" valueType="num">
                                      <p:cBhvr>
                                        <p:cTn id="26" dur="1822" tmFilter="0,0; 0.14,0.36; 0.43,0.73; 0.71,0.91; 1.0,1.0">
                                          <p:stCondLst>
                                            <p:cond delay="0"/>
                                          </p:stCondLst>
                                        </p:cTn>
                                        <p:tgtEl>
                                          <p:spTgt spid="5837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837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837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837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8373"/>
                                        </p:tgtEl>
                                        <p:attrNameLst>
                                          <p:attrName>ppt_y</p:attrName>
                                        </p:attrNameLst>
                                      </p:cBhvr>
                                      <p:tavLst>
                                        <p:tav tm="0" fmla="#ppt_y-sin(pi*$)/81">
                                          <p:val>
                                            <p:fltVal val="0"/>
                                          </p:val>
                                        </p:tav>
                                        <p:tav tm="100000">
                                          <p:val>
                                            <p:fltVal val="1"/>
                                          </p:val>
                                        </p:tav>
                                      </p:tavLst>
                                    </p:anim>
                                    <p:animScale>
                                      <p:cBhvr>
                                        <p:cTn id="31" dur="26">
                                          <p:stCondLst>
                                            <p:cond delay="650"/>
                                          </p:stCondLst>
                                        </p:cTn>
                                        <p:tgtEl>
                                          <p:spTgt spid="58373"/>
                                        </p:tgtEl>
                                      </p:cBhvr>
                                      <p:to x="100000" y="60000"/>
                                    </p:animScale>
                                    <p:animScale>
                                      <p:cBhvr>
                                        <p:cTn id="32" dur="166" decel="50000">
                                          <p:stCondLst>
                                            <p:cond delay="676"/>
                                          </p:stCondLst>
                                        </p:cTn>
                                        <p:tgtEl>
                                          <p:spTgt spid="58373"/>
                                        </p:tgtEl>
                                      </p:cBhvr>
                                      <p:to x="100000" y="100000"/>
                                    </p:animScale>
                                    <p:animScale>
                                      <p:cBhvr>
                                        <p:cTn id="33" dur="26">
                                          <p:stCondLst>
                                            <p:cond delay="1312"/>
                                          </p:stCondLst>
                                        </p:cTn>
                                        <p:tgtEl>
                                          <p:spTgt spid="58373"/>
                                        </p:tgtEl>
                                      </p:cBhvr>
                                      <p:to x="100000" y="80000"/>
                                    </p:animScale>
                                    <p:animScale>
                                      <p:cBhvr>
                                        <p:cTn id="34" dur="166" decel="50000">
                                          <p:stCondLst>
                                            <p:cond delay="1338"/>
                                          </p:stCondLst>
                                        </p:cTn>
                                        <p:tgtEl>
                                          <p:spTgt spid="58373"/>
                                        </p:tgtEl>
                                      </p:cBhvr>
                                      <p:to x="100000" y="100000"/>
                                    </p:animScale>
                                    <p:animScale>
                                      <p:cBhvr>
                                        <p:cTn id="35" dur="26">
                                          <p:stCondLst>
                                            <p:cond delay="1642"/>
                                          </p:stCondLst>
                                        </p:cTn>
                                        <p:tgtEl>
                                          <p:spTgt spid="58373"/>
                                        </p:tgtEl>
                                      </p:cBhvr>
                                      <p:to x="100000" y="90000"/>
                                    </p:animScale>
                                    <p:animScale>
                                      <p:cBhvr>
                                        <p:cTn id="36" dur="166" decel="50000">
                                          <p:stCondLst>
                                            <p:cond delay="1668"/>
                                          </p:stCondLst>
                                        </p:cTn>
                                        <p:tgtEl>
                                          <p:spTgt spid="58373"/>
                                        </p:tgtEl>
                                      </p:cBhvr>
                                      <p:to x="100000" y="100000"/>
                                    </p:animScale>
                                    <p:animScale>
                                      <p:cBhvr>
                                        <p:cTn id="37" dur="26">
                                          <p:stCondLst>
                                            <p:cond delay="1808"/>
                                          </p:stCondLst>
                                        </p:cTn>
                                        <p:tgtEl>
                                          <p:spTgt spid="58373"/>
                                        </p:tgtEl>
                                      </p:cBhvr>
                                      <p:to x="100000" y="95000"/>
                                    </p:animScale>
                                    <p:animScale>
                                      <p:cBhvr>
                                        <p:cTn id="38" dur="166" decel="50000">
                                          <p:stCondLst>
                                            <p:cond delay="1834"/>
                                          </p:stCondLst>
                                        </p:cTn>
                                        <p:tgtEl>
                                          <p:spTgt spid="5837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id-ID" smtClean="0"/>
              <a:t>Vaginal Spotting</a:t>
            </a:r>
          </a:p>
        </p:txBody>
      </p:sp>
      <p:sp>
        <p:nvSpPr>
          <p:cNvPr id="59395" name="Rectangle 3"/>
          <p:cNvSpPr>
            <a:spLocks noGrp="1" noChangeArrowheads="1"/>
          </p:cNvSpPr>
          <p:nvPr>
            <p:ph type="body" idx="1"/>
          </p:nvPr>
        </p:nvSpPr>
        <p:spPr>
          <a:xfrm>
            <a:off x="457200" y="1719263"/>
            <a:ext cx="8229600" cy="2243137"/>
          </a:xfrm>
        </p:spPr>
        <p:txBody>
          <a:bodyPr/>
          <a:lstStyle/>
          <a:p>
            <a:pPr eaLnBrk="1" hangingPunct="1"/>
            <a:r>
              <a:rPr lang="en-US" altLang="id-ID" sz="2900" smtClean="0"/>
              <a:t>Some sexually transmitted diseases, such as chlamydia, gonorrhea or genital warts  </a:t>
            </a:r>
          </a:p>
          <a:p>
            <a:pPr eaLnBrk="1" hangingPunct="1"/>
            <a:r>
              <a:rPr lang="en-US" altLang="id-ID" sz="2900" smtClean="0"/>
              <a:t>Complications from pregnancy, such as miscarriage or ectopic pregnancy</a:t>
            </a:r>
          </a:p>
          <a:p>
            <a:pPr eaLnBrk="1" hangingPunct="1">
              <a:buFont typeface="Wingdings" panose="05000000000000000000" pitchFamily="2" charset="2"/>
              <a:buNone/>
            </a:pPr>
            <a:endParaRPr lang="en-US" altLang="id-ID" smtClean="0"/>
          </a:p>
        </p:txBody>
      </p:sp>
      <p:pic>
        <p:nvPicPr>
          <p:cNvPr id="59396" name="Picture 4" descr="Go to fullsize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97288"/>
            <a:ext cx="266700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733800"/>
            <a:ext cx="22828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descr="Go to fullsize imag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7338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edg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id-ID" smtClean="0"/>
              <a:t>Vaginal Spotting</a:t>
            </a:r>
          </a:p>
        </p:txBody>
      </p:sp>
      <p:sp>
        <p:nvSpPr>
          <p:cNvPr id="60419"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en-US" altLang="id-ID" sz="2100" b="1" smtClean="0"/>
              <a:t>    </a:t>
            </a:r>
          </a:p>
          <a:p>
            <a:pPr eaLnBrk="1" hangingPunct="1">
              <a:lnSpc>
                <a:spcPct val="90000"/>
              </a:lnSpc>
              <a:buFont typeface="Wingdings" panose="05000000000000000000" pitchFamily="2" charset="2"/>
              <a:buNone/>
            </a:pPr>
            <a:r>
              <a:rPr lang="en-US" altLang="id-ID" sz="2100" b="1" smtClean="0"/>
              <a:t>    </a:t>
            </a:r>
            <a:r>
              <a:rPr lang="en-US" altLang="id-ID" sz="2100" b="1" smtClean="0">
                <a:solidFill>
                  <a:srgbClr val="FF0000"/>
                </a:solidFill>
              </a:rPr>
              <a:t>Does irregular vaginal bleeding mean you have cancer?</a:t>
            </a:r>
          </a:p>
          <a:p>
            <a:pPr eaLnBrk="1" hangingPunct="1">
              <a:lnSpc>
                <a:spcPct val="90000"/>
              </a:lnSpc>
            </a:pPr>
            <a:r>
              <a:rPr lang="en-US" altLang="id-ID" sz="2100" smtClean="0"/>
              <a:t>In most cases, irregular vaginal bleeding is due to a noncancerous (benign) condition. In premenopausal women, irregular vaginal bleeding is often the result of hormonal fluctuations and not a malignancy. </a:t>
            </a:r>
          </a:p>
          <a:p>
            <a:pPr eaLnBrk="1" hangingPunct="1">
              <a:lnSpc>
                <a:spcPct val="90000"/>
              </a:lnSpc>
              <a:buFont typeface="Wingdings" panose="05000000000000000000" pitchFamily="2" charset="2"/>
              <a:buNone/>
            </a:pPr>
            <a:endParaRPr lang="en-US" altLang="id-ID" sz="2100" smtClean="0"/>
          </a:p>
          <a:p>
            <a:pPr eaLnBrk="1" hangingPunct="1">
              <a:lnSpc>
                <a:spcPct val="90000"/>
              </a:lnSpc>
            </a:pPr>
            <a:r>
              <a:rPr lang="en-US" altLang="id-ID" sz="2700" smtClean="0"/>
              <a:t>In older women, particularly postmenopausal women</a:t>
            </a:r>
            <a:r>
              <a:rPr lang="en-US" altLang="id-ID" sz="2100" smtClean="0"/>
              <a:t>, vaginal bleeding may be associated with a gynecologic cancer, but the bleeding could instead be due to a noncancerous condition. Certain risk factors exist for uterine, cervical and vaginal cancers. Talk with your doctor about whether you're at increased risk of these cancers.</a:t>
            </a:r>
          </a:p>
        </p:txBody>
      </p:sp>
    </p:spTree>
  </p:cSld>
  <p:clrMapOvr>
    <a:masterClrMapping/>
  </p:clrMapOvr>
  <p:transition spd="slow">
    <p:diamon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id-ID" smtClean="0"/>
              <a:t>Prostate Problem</a:t>
            </a:r>
          </a:p>
        </p:txBody>
      </p:sp>
      <p:pic>
        <p:nvPicPr>
          <p:cNvPr id="61443" name="Picture 4" descr="Go to fullsize image">
            <a:hlinkClick r:id="rId2"/>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33400" y="1828800"/>
            <a:ext cx="3810000" cy="4191000"/>
          </a:xfrm>
        </p:spPr>
      </p:pic>
      <p:pic>
        <p:nvPicPr>
          <p:cNvPr id="61444" name="Picture 4" descr="c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828800"/>
            <a:ext cx="44719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id-ID" smtClean="0"/>
              <a:t>TESTICLE PROBLEM</a:t>
            </a:r>
          </a:p>
        </p:txBody>
      </p:sp>
      <p:sp>
        <p:nvSpPr>
          <p:cNvPr id="62467" name="Content Placeholder 2"/>
          <p:cNvSpPr>
            <a:spLocks noGrp="1"/>
          </p:cNvSpPr>
          <p:nvPr>
            <p:ph idx="1"/>
          </p:nvPr>
        </p:nvSpPr>
        <p:spPr>
          <a:xfrm>
            <a:off x="457200" y="1719263"/>
            <a:ext cx="4191000" cy="4411662"/>
          </a:xfrm>
        </p:spPr>
        <p:txBody>
          <a:bodyPr/>
          <a:lstStyle/>
          <a:p>
            <a:r>
              <a:rPr lang="en-US" altLang="id-ID" smtClean="0"/>
              <a:t>VARICOCELE</a:t>
            </a:r>
          </a:p>
        </p:txBody>
      </p:sp>
      <p:pic>
        <p:nvPicPr>
          <p:cNvPr id="62470" name="Picture 5" descr="can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52600"/>
            <a:ext cx="32908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525588"/>
            <a:ext cx="4572000"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1613"/>
            <a:ext cx="6248400" cy="638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62470"/>
                                        </p:tgtEl>
                                        <p:attrNameLst>
                                          <p:attrName>style.visibility</p:attrName>
                                        </p:attrNameLst>
                                      </p:cBhvr>
                                      <p:to>
                                        <p:strVal val="visible"/>
                                      </p:to>
                                    </p:set>
                                    <p:animEffect transition="in" filter="wipe(down)">
                                      <p:cBhvr>
                                        <p:cTn id="7" dur="580">
                                          <p:stCondLst>
                                            <p:cond delay="0"/>
                                          </p:stCondLst>
                                        </p:cTn>
                                        <p:tgtEl>
                                          <p:spTgt spid="62470"/>
                                        </p:tgtEl>
                                      </p:cBhvr>
                                    </p:animEffect>
                                    <p:anim calcmode="lin" valueType="num">
                                      <p:cBhvr>
                                        <p:cTn id="8" dur="1822" tmFilter="0,0; 0.14,0.36; 0.43,0.73; 0.71,0.91; 1.0,1.0">
                                          <p:stCondLst>
                                            <p:cond delay="0"/>
                                          </p:stCondLst>
                                        </p:cTn>
                                        <p:tgtEl>
                                          <p:spTgt spid="624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24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24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24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2470"/>
                                        </p:tgtEl>
                                        <p:attrNameLst>
                                          <p:attrName>ppt_y</p:attrName>
                                        </p:attrNameLst>
                                      </p:cBhvr>
                                      <p:tavLst>
                                        <p:tav tm="0" fmla="#ppt_y-sin(pi*$)/81">
                                          <p:val>
                                            <p:fltVal val="0"/>
                                          </p:val>
                                        </p:tav>
                                        <p:tav tm="100000">
                                          <p:val>
                                            <p:fltVal val="1"/>
                                          </p:val>
                                        </p:tav>
                                      </p:tavLst>
                                    </p:anim>
                                    <p:animScale>
                                      <p:cBhvr>
                                        <p:cTn id="13" dur="26">
                                          <p:stCondLst>
                                            <p:cond delay="650"/>
                                          </p:stCondLst>
                                        </p:cTn>
                                        <p:tgtEl>
                                          <p:spTgt spid="62470"/>
                                        </p:tgtEl>
                                      </p:cBhvr>
                                      <p:to x="100000" y="60000"/>
                                    </p:animScale>
                                    <p:animScale>
                                      <p:cBhvr>
                                        <p:cTn id="14" dur="166" decel="50000">
                                          <p:stCondLst>
                                            <p:cond delay="676"/>
                                          </p:stCondLst>
                                        </p:cTn>
                                        <p:tgtEl>
                                          <p:spTgt spid="62470"/>
                                        </p:tgtEl>
                                      </p:cBhvr>
                                      <p:to x="100000" y="100000"/>
                                    </p:animScale>
                                    <p:animScale>
                                      <p:cBhvr>
                                        <p:cTn id="15" dur="26">
                                          <p:stCondLst>
                                            <p:cond delay="1312"/>
                                          </p:stCondLst>
                                        </p:cTn>
                                        <p:tgtEl>
                                          <p:spTgt spid="62470"/>
                                        </p:tgtEl>
                                      </p:cBhvr>
                                      <p:to x="100000" y="80000"/>
                                    </p:animScale>
                                    <p:animScale>
                                      <p:cBhvr>
                                        <p:cTn id="16" dur="166" decel="50000">
                                          <p:stCondLst>
                                            <p:cond delay="1338"/>
                                          </p:stCondLst>
                                        </p:cTn>
                                        <p:tgtEl>
                                          <p:spTgt spid="62470"/>
                                        </p:tgtEl>
                                      </p:cBhvr>
                                      <p:to x="100000" y="100000"/>
                                    </p:animScale>
                                    <p:animScale>
                                      <p:cBhvr>
                                        <p:cTn id="17" dur="26">
                                          <p:stCondLst>
                                            <p:cond delay="1642"/>
                                          </p:stCondLst>
                                        </p:cTn>
                                        <p:tgtEl>
                                          <p:spTgt spid="62470"/>
                                        </p:tgtEl>
                                      </p:cBhvr>
                                      <p:to x="100000" y="90000"/>
                                    </p:animScale>
                                    <p:animScale>
                                      <p:cBhvr>
                                        <p:cTn id="18" dur="166" decel="50000">
                                          <p:stCondLst>
                                            <p:cond delay="1668"/>
                                          </p:stCondLst>
                                        </p:cTn>
                                        <p:tgtEl>
                                          <p:spTgt spid="62470"/>
                                        </p:tgtEl>
                                      </p:cBhvr>
                                      <p:to x="100000" y="100000"/>
                                    </p:animScale>
                                    <p:animScale>
                                      <p:cBhvr>
                                        <p:cTn id="19" dur="26">
                                          <p:stCondLst>
                                            <p:cond delay="1808"/>
                                          </p:stCondLst>
                                        </p:cTn>
                                        <p:tgtEl>
                                          <p:spTgt spid="62470"/>
                                        </p:tgtEl>
                                      </p:cBhvr>
                                      <p:to x="100000" y="95000"/>
                                    </p:animScale>
                                    <p:animScale>
                                      <p:cBhvr>
                                        <p:cTn id="20" dur="166" decel="50000">
                                          <p:stCondLst>
                                            <p:cond delay="1834"/>
                                          </p:stCondLst>
                                        </p:cTn>
                                        <p:tgtEl>
                                          <p:spTgt spid="6247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62471"/>
                                        </p:tgtEl>
                                        <p:attrNameLst>
                                          <p:attrName>style.visibility</p:attrName>
                                        </p:attrNameLst>
                                      </p:cBhvr>
                                      <p:to>
                                        <p:strVal val="visible"/>
                                      </p:to>
                                    </p:set>
                                    <p:animEffect transition="in" filter="wipe(down)">
                                      <p:cBhvr>
                                        <p:cTn id="25" dur="580">
                                          <p:stCondLst>
                                            <p:cond delay="0"/>
                                          </p:stCondLst>
                                        </p:cTn>
                                        <p:tgtEl>
                                          <p:spTgt spid="62471"/>
                                        </p:tgtEl>
                                      </p:cBhvr>
                                    </p:animEffect>
                                    <p:anim calcmode="lin" valueType="num">
                                      <p:cBhvr>
                                        <p:cTn id="26" dur="1822" tmFilter="0,0; 0.14,0.36; 0.43,0.73; 0.71,0.91; 1.0,1.0">
                                          <p:stCondLst>
                                            <p:cond delay="0"/>
                                          </p:stCondLst>
                                        </p:cTn>
                                        <p:tgtEl>
                                          <p:spTgt spid="6247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247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247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247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2471"/>
                                        </p:tgtEl>
                                        <p:attrNameLst>
                                          <p:attrName>ppt_y</p:attrName>
                                        </p:attrNameLst>
                                      </p:cBhvr>
                                      <p:tavLst>
                                        <p:tav tm="0" fmla="#ppt_y-sin(pi*$)/81">
                                          <p:val>
                                            <p:fltVal val="0"/>
                                          </p:val>
                                        </p:tav>
                                        <p:tav tm="100000">
                                          <p:val>
                                            <p:fltVal val="1"/>
                                          </p:val>
                                        </p:tav>
                                      </p:tavLst>
                                    </p:anim>
                                    <p:animScale>
                                      <p:cBhvr>
                                        <p:cTn id="31" dur="26">
                                          <p:stCondLst>
                                            <p:cond delay="650"/>
                                          </p:stCondLst>
                                        </p:cTn>
                                        <p:tgtEl>
                                          <p:spTgt spid="62471"/>
                                        </p:tgtEl>
                                      </p:cBhvr>
                                      <p:to x="100000" y="60000"/>
                                    </p:animScale>
                                    <p:animScale>
                                      <p:cBhvr>
                                        <p:cTn id="32" dur="166" decel="50000">
                                          <p:stCondLst>
                                            <p:cond delay="676"/>
                                          </p:stCondLst>
                                        </p:cTn>
                                        <p:tgtEl>
                                          <p:spTgt spid="62471"/>
                                        </p:tgtEl>
                                      </p:cBhvr>
                                      <p:to x="100000" y="100000"/>
                                    </p:animScale>
                                    <p:animScale>
                                      <p:cBhvr>
                                        <p:cTn id="33" dur="26">
                                          <p:stCondLst>
                                            <p:cond delay="1312"/>
                                          </p:stCondLst>
                                        </p:cTn>
                                        <p:tgtEl>
                                          <p:spTgt spid="62471"/>
                                        </p:tgtEl>
                                      </p:cBhvr>
                                      <p:to x="100000" y="80000"/>
                                    </p:animScale>
                                    <p:animScale>
                                      <p:cBhvr>
                                        <p:cTn id="34" dur="166" decel="50000">
                                          <p:stCondLst>
                                            <p:cond delay="1338"/>
                                          </p:stCondLst>
                                        </p:cTn>
                                        <p:tgtEl>
                                          <p:spTgt spid="62471"/>
                                        </p:tgtEl>
                                      </p:cBhvr>
                                      <p:to x="100000" y="100000"/>
                                    </p:animScale>
                                    <p:animScale>
                                      <p:cBhvr>
                                        <p:cTn id="35" dur="26">
                                          <p:stCondLst>
                                            <p:cond delay="1642"/>
                                          </p:stCondLst>
                                        </p:cTn>
                                        <p:tgtEl>
                                          <p:spTgt spid="62471"/>
                                        </p:tgtEl>
                                      </p:cBhvr>
                                      <p:to x="100000" y="90000"/>
                                    </p:animScale>
                                    <p:animScale>
                                      <p:cBhvr>
                                        <p:cTn id="36" dur="166" decel="50000">
                                          <p:stCondLst>
                                            <p:cond delay="1668"/>
                                          </p:stCondLst>
                                        </p:cTn>
                                        <p:tgtEl>
                                          <p:spTgt spid="62471"/>
                                        </p:tgtEl>
                                      </p:cBhvr>
                                      <p:to x="100000" y="100000"/>
                                    </p:animScale>
                                    <p:animScale>
                                      <p:cBhvr>
                                        <p:cTn id="37" dur="26">
                                          <p:stCondLst>
                                            <p:cond delay="1808"/>
                                          </p:stCondLst>
                                        </p:cTn>
                                        <p:tgtEl>
                                          <p:spTgt spid="62471"/>
                                        </p:tgtEl>
                                      </p:cBhvr>
                                      <p:to x="100000" y="95000"/>
                                    </p:animScale>
                                    <p:animScale>
                                      <p:cBhvr>
                                        <p:cTn id="38" dur="166" decel="50000">
                                          <p:stCondLst>
                                            <p:cond delay="1834"/>
                                          </p:stCondLst>
                                        </p:cTn>
                                        <p:tgtEl>
                                          <p:spTgt spid="62471"/>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62472"/>
                                        </p:tgtEl>
                                        <p:attrNameLst>
                                          <p:attrName>style.visibility</p:attrName>
                                        </p:attrNameLst>
                                      </p:cBhvr>
                                      <p:to>
                                        <p:strVal val="visible"/>
                                      </p:to>
                                    </p:set>
                                    <p:animEffect transition="in" filter="wipe(down)">
                                      <p:cBhvr>
                                        <p:cTn id="43" dur="580">
                                          <p:stCondLst>
                                            <p:cond delay="0"/>
                                          </p:stCondLst>
                                        </p:cTn>
                                        <p:tgtEl>
                                          <p:spTgt spid="62472"/>
                                        </p:tgtEl>
                                      </p:cBhvr>
                                    </p:animEffect>
                                    <p:anim calcmode="lin" valueType="num">
                                      <p:cBhvr>
                                        <p:cTn id="44" dur="1822" tmFilter="0,0; 0.14,0.36; 0.43,0.73; 0.71,0.91; 1.0,1.0">
                                          <p:stCondLst>
                                            <p:cond delay="0"/>
                                          </p:stCondLst>
                                        </p:cTn>
                                        <p:tgtEl>
                                          <p:spTgt spid="6247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247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247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247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2472"/>
                                        </p:tgtEl>
                                        <p:attrNameLst>
                                          <p:attrName>ppt_y</p:attrName>
                                        </p:attrNameLst>
                                      </p:cBhvr>
                                      <p:tavLst>
                                        <p:tav tm="0" fmla="#ppt_y-sin(pi*$)/81">
                                          <p:val>
                                            <p:fltVal val="0"/>
                                          </p:val>
                                        </p:tav>
                                        <p:tav tm="100000">
                                          <p:val>
                                            <p:fltVal val="1"/>
                                          </p:val>
                                        </p:tav>
                                      </p:tavLst>
                                    </p:anim>
                                    <p:animScale>
                                      <p:cBhvr>
                                        <p:cTn id="49" dur="26">
                                          <p:stCondLst>
                                            <p:cond delay="650"/>
                                          </p:stCondLst>
                                        </p:cTn>
                                        <p:tgtEl>
                                          <p:spTgt spid="62472"/>
                                        </p:tgtEl>
                                      </p:cBhvr>
                                      <p:to x="100000" y="60000"/>
                                    </p:animScale>
                                    <p:animScale>
                                      <p:cBhvr>
                                        <p:cTn id="50" dur="166" decel="50000">
                                          <p:stCondLst>
                                            <p:cond delay="676"/>
                                          </p:stCondLst>
                                        </p:cTn>
                                        <p:tgtEl>
                                          <p:spTgt spid="62472"/>
                                        </p:tgtEl>
                                      </p:cBhvr>
                                      <p:to x="100000" y="100000"/>
                                    </p:animScale>
                                    <p:animScale>
                                      <p:cBhvr>
                                        <p:cTn id="51" dur="26">
                                          <p:stCondLst>
                                            <p:cond delay="1312"/>
                                          </p:stCondLst>
                                        </p:cTn>
                                        <p:tgtEl>
                                          <p:spTgt spid="62472"/>
                                        </p:tgtEl>
                                      </p:cBhvr>
                                      <p:to x="100000" y="80000"/>
                                    </p:animScale>
                                    <p:animScale>
                                      <p:cBhvr>
                                        <p:cTn id="52" dur="166" decel="50000">
                                          <p:stCondLst>
                                            <p:cond delay="1338"/>
                                          </p:stCondLst>
                                        </p:cTn>
                                        <p:tgtEl>
                                          <p:spTgt spid="62472"/>
                                        </p:tgtEl>
                                      </p:cBhvr>
                                      <p:to x="100000" y="100000"/>
                                    </p:animScale>
                                    <p:animScale>
                                      <p:cBhvr>
                                        <p:cTn id="53" dur="26">
                                          <p:stCondLst>
                                            <p:cond delay="1642"/>
                                          </p:stCondLst>
                                        </p:cTn>
                                        <p:tgtEl>
                                          <p:spTgt spid="62472"/>
                                        </p:tgtEl>
                                      </p:cBhvr>
                                      <p:to x="100000" y="90000"/>
                                    </p:animScale>
                                    <p:animScale>
                                      <p:cBhvr>
                                        <p:cTn id="54" dur="166" decel="50000">
                                          <p:stCondLst>
                                            <p:cond delay="1668"/>
                                          </p:stCondLst>
                                        </p:cTn>
                                        <p:tgtEl>
                                          <p:spTgt spid="62472"/>
                                        </p:tgtEl>
                                      </p:cBhvr>
                                      <p:to x="100000" y="100000"/>
                                    </p:animScale>
                                    <p:animScale>
                                      <p:cBhvr>
                                        <p:cTn id="55" dur="26">
                                          <p:stCondLst>
                                            <p:cond delay="1808"/>
                                          </p:stCondLst>
                                        </p:cTn>
                                        <p:tgtEl>
                                          <p:spTgt spid="62472"/>
                                        </p:tgtEl>
                                      </p:cBhvr>
                                      <p:to x="100000" y="95000"/>
                                    </p:animScale>
                                    <p:animScale>
                                      <p:cBhvr>
                                        <p:cTn id="56" dur="166" decel="50000">
                                          <p:stCondLst>
                                            <p:cond delay="1834"/>
                                          </p:stCondLst>
                                        </p:cTn>
                                        <p:tgtEl>
                                          <p:spTgt spid="6247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id-ID" smtClean="0"/>
              <a:t>RECURRING HEADACHE</a:t>
            </a:r>
          </a:p>
        </p:txBody>
      </p:sp>
      <p:sp>
        <p:nvSpPr>
          <p:cNvPr id="8195" name="Rectangle 3"/>
          <p:cNvSpPr>
            <a:spLocks noGrp="1" noChangeArrowheads="1"/>
          </p:cNvSpPr>
          <p:nvPr>
            <p:ph type="body" idx="1"/>
          </p:nvPr>
        </p:nvSpPr>
        <p:spPr/>
        <p:txBody>
          <a:bodyPr/>
          <a:lstStyle/>
          <a:p>
            <a:pPr eaLnBrk="1" hangingPunct="1"/>
            <a:r>
              <a:rPr lang="en-US" altLang="id-ID" sz="2600" b="1" smtClean="0"/>
              <a:t>Poor posture</a:t>
            </a:r>
            <a:r>
              <a:rPr lang="en-US" altLang="id-ID" sz="2600" smtClean="0"/>
              <a:t> - which puts unnecessary strain on the muscles of the back and neck. </a:t>
            </a:r>
            <a:endParaRPr lang="en-US" altLang="id-ID" sz="2600" b="1" smtClean="0"/>
          </a:p>
          <a:p>
            <a:pPr eaLnBrk="1" hangingPunct="1"/>
            <a:r>
              <a:rPr lang="en-US" altLang="id-ID" sz="2600" b="1" smtClean="0"/>
              <a:t>Hangover </a:t>
            </a:r>
            <a:r>
              <a:rPr lang="en-US" altLang="id-ID" sz="2600" smtClean="0"/>
              <a:t>- caused by abuse of alcohol or drugs. </a:t>
            </a:r>
            <a:endParaRPr lang="en-US" altLang="id-ID" sz="2600" b="1" smtClean="0"/>
          </a:p>
          <a:p>
            <a:pPr eaLnBrk="1" hangingPunct="1"/>
            <a:r>
              <a:rPr lang="en-US" altLang="id-ID" sz="2600" b="1" smtClean="0"/>
              <a:t>Temperature</a:t>
            </a:r>
            <a:r>
              <a:rPr lang="en-US" altLang="id-ID" sz="2600" smtClean="0"/>
              <a:t> - extremes of heat and cold. </a:t>
            </a:r>
            <a:endParaRPr lang="en-US" altLang="id-ID" sz="2600" b="1" smtClean="0"/>
          </a:p>
          <a:p>
            <a:pPr eaLnBrk="1" hangingPunct="1"/>
            <a:r>
              <a:rPr lang="en-US" altLang="id-ID" sz="2600" b="1" smtClean="0"/>
              <a:t>Dehydration</a:t>
            </a:r>
            <a:r>
              <a:rPr lang="en-US" altLang="id-ID" sz="2600" smtClean="0"/>
              <a:t> - which affects blood pressure. </a:t>
            </a:r>
            <a:endParaRPr lang="en-US" altLang="id-ID" sz="2600" b="1" smtClean="0"/>
          </a:p>
          <a:p>
            <a:pPr eaLnBrk="1" hangingPunct="1"/>
            <a:r>
              <a:rPr lang="en-US" altLang="id-ID" sz="2600" b="1" smtClean="0"/>
              <a:t>Noise</a:t>
            </a:r>
            <a:r>
              <a:rPr lang="en-US" altLang="id-ID" sz="2600" smtClean="0"/>
              <a:t> - especially loud noises. </a:t>
            </a:r>
            <a:endParaRPr lang="en-US" altLang="id-ID" sz="2600" b="1" smtClean="0"/>
          </a:p>
          <a:p>
            <a:pPr eaLnBrk="1" hangingPunct="1"/>
            <a:r>
              <a:rPr lang="en-US" altLang="id-ID" sz="2600" b="1" smtClean="0"/>
              <a:t>Temporal arteritis</a:t>
            </a:r>
            <a:r>
              <a:rPr lang="en-US" altLang="id-ID" sz="2600" smtClean="0"/>
              <a:t> - inflammation of the artery at the temple, most common in elderly people.</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2000"/>
                                        <p:tgtEl>
                                          <p:spTgt spid="8195">
                                            <p:txEl>
                                              <p:pRg st="0" end="0"/>
                                            </p:txEl>
                                          </p:spTgt>
                                        </p:tgtEl>
                                      </p:cBhvr>
                                    </p:animEffect>
                                    <p:anim calcmode="lin" valueType="num">
                                      <p:cBhvr>
                                        <p:cTn id="8" dur="2000" fill="hold"/>
                                        <p:tgtEl>
                                          <p:spTgt spid="819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81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childTnLst>
                                    <p:set>
                                      <p:cBhvr>
                                        <p:cTn id="13" dur="1" fill="hold">
                                          <p:stCondLst>
                                            <p:cond delay="0"/>
                                          </p:stCondLst>
                                        </p:cTn>
                                        <p:tgtEl>
                                          <p:spTgt spid="8195">
                                            <p:txEl>
                                              <p:pRg st="1" end="1"/>
                                            </p:txEl>
                                          </p:spTgt>
                                        </p:tgtEl>
                                        <p:attrNameLst>
                                          <p:attrName>style.visibility</p:attrName>
                                        </p:attrNameLst>
                                      </p:cBhvr>
                                      <p:to>
                                        <p:strVal val="visible"/>
                                      </p:to>
                                    </p:set>
                                    <p:animEffect transition="in" filter="fade">
                                      <p:cBhvr>
                                        <p:cTn id="14" dur="2000"/>
                                        <p:tgtEl>
                                          <p:spTgt spid="8195">
                                            <p:txEl>
                                              <p:pRg st="1" end="1"/>
                                            </p:txEl>
                                          </p:spTgt>
                                        </p:tgtEl>
                                      </p:cBhvr>
                                    </p:animEffect>
                                    <p:anim calcmode="lin" valueType="num">
                                      <p:cBhvr>
                                        <p:cTn id="15" dur="2000" fill="hold"/>
                                        <p:tgtEl>
                                          <p:spTgt spid="8195">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819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nodeType="clickEffect">
                                  <p:stCondLst>
                                    <p:cond delay="0"/>
                                  </p:stCondLst>
                                  <p:childTnLst>
                                    <p:set>
                                      <p:cBhvr>
                                        <p:cTn id="20" dur="1" fill="hold">
                                          <p:stCondLst>
                                            <p:cond delay="0"/>
                                          </p:stCondLst>
                                        </p:cTn>
                                        <p:tgtEl>
                                          <p:spTgt spid="8195">
                                            <p:txEl>
                                              <p:pRg st="2" end="2"/>
                                            </p:txEl>
                                          </p:spTgt>
                                        </p:tgtEl>
                                        <p:attrNameLst>
                                          <p:attrName>style.visibility</p:attrName>
                                        </p:attrNameLst>
                                      </p:cBhvr>
                                      <p:to>
                                        <p:strVal val="visible"/>
                                      </p:to>
                                    </p:set>
                                    <p:animEffect transition="in" filter="wipe(down)">
                                      <p:cBhvr>
                                        <p:cTn id="21" dur="580">
                                          <p:stCondLst>
                                            <p:cond delay="0"/>
                                          </p:stCondLst>
                                        </p:cTn>
                                        <p:tgtEl>
                                          <p:spTgt spid="8195">
                                            <p:txEl>
                                              <p:pRg st="2" end="2"/>
                                            </p:txEl>
                                          </p:spTgt>
                                        </p:tgtEl>
                                      </p:cBhvr>
                                    </p:animEffect>
                                    <p:anim calcmode="lin" valueType="num">
                                      <p:cBhvr>
                                        <p:cTn id="22" dur="1822" tmFilter="0,0; 0.14,0.36; 0.43,0.73; 0.71,0.91; 1.0,1.0">
                                          <p:stCondLst>
                                            <p:cond delay="0"/>
                                          </p:stCondLst>
                                        </p:cTn>
                                        <p:tgtEl>
                                          <p:spTgt spid="8195">
                                            <p:txEl>
                                              <p:pRg st="2" end="2"/>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8195">
                                            <p:txEl>
                                              <p:pRg st="2" end="2"/>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8195">
                                            <p:txEl>
                                              <p:pRg st="2" end="2"/>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8195">
                                            <p:txEl>
                                              <p:pRg st="2" end="2"/>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8195">
                                            <p:txEl>
                                              <p:pRg st="2" end="2"/>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8195">
                                            <p:txEl>
                                              <p:pRg st="2" end="2"/>
                                            </p:txEl>
                                          </p:spTgt>
                                        </p:tgtEl>
                                      </p:cBhvr>
                                      <p:to x="100000" y="60000"/>
                                    </p:animScale>
                                    <p:animScale>
                                      <p:cBhvr>
                                        <p:cTn id="28" dur="166" decel="50000">
                                          <p:stCondLst>
                                            <p:cond delay="676"/>
                                          </p:stCondLst>
                                        </p:cTn>
                                        <p:tgtEl>
                                          <p:spTgt spid="8195">
                                            <p:txEl>
                                              <p:pRg st="2" end="2"/>
                                            </p:txEl>
                                          </p:spTgt>
                                        </p:tgtEl>
                                      </p:cBhvr>
                                      <p:to x="100000" y="100000"/>
                                    </p:animScale>
                                    <p:animScale>
                                      <p:cBhvr>
                                        <p:cTn id="29" dur="26">
                                          <p:stCondLst>
                                            <p:cond delay="1312"/>
                                          </p:stCondLst>
                                        </p:cTn>
                                        <p:tgtEl>
                                          <p:spTgt spid="8195">
                                            <p:txEl>
                                              <p:pRg st="2" end="2"/>
                                            </p:txEl>
                                          </p:spTgt>
                                        </p:tgtEl>
                                      </p:cBhvr>
                                      <p:to x="100000" y="80000"/>
                                    </p:animScale>
                                    <p:animScale>
                                      <p:cBhvr>
                                        <p:cTn id="30" dur="166" decel="50000">
                                          <p:stCondLst>
                                            <p:cond delay="1338"/>
                                          </p:stCondLst>
                                        </p:cTn>
                                        <p:tgtEl>
                                          <p:spTgt spid="8195">
                                            <p:txEl>
                                              <p:pRg st="2" end="2"/>
                                            </p:txEl>
                                          </p:spTgt>
                                        </p:tgtEl>
                                      </p:cBhvr>
                                      <p:to x="100000" y="100000"/>
                                    </p:animScale>
                                    <p:animScale>
                                      <p:cBhvr>
                                        <p:cTn id="31" dur="26">
                                          <p:stCondLst>
                                            <p:cond delay="1642"/>
                                          </p:stCondLst>
                                        </p:cTn>
                                        <p:tgtEl>
                                          <p:spTgt spid="8195">
                                            <p:txEl>
                                              <p:pRg st="2" end="2"/>
                                            </p:txEl>
                                          </p:spTgt>
                                        </p:tgtEl>
                                      </p:cBhvr>
                                      <p:to x="100000" y="90000"/>
                                    </p:animScale>
                                    <p:animScale>
                                      <p:cBhvr>
                                        <p:cTn id="32" dur="166" decel="50000">
                                          <p:stCondLst>
                                            <p:cond delay="1668"/>
                                          </p:stCondLst>
                                        </p:cTn>
                                        <p:tgtEl>
                                          <p:spTgt spid="8195">
                                            <p:txEl>
                                              <p:pRg st="2" end="2"/>
                                            </p:txEl>
                                          </p:spTgt>
                                        </p:tgtEl>
                                      </p:cBhvr>
                                      <p:to x="100000" y="100000"/>
                                    </p:animScale>
                                    <p:animScale>
                                      <p:cBhvr>
                                        <p:cTn id="33" dur="26">
                                          <p:stCondLst>
                                            <p:cond delay="1808"/>
                                          </p:stCondLst>
                                        </p:cTn>
                                        <p:tgtEl>
                                          <p:spTgt spid="8195">
                                            <p:txEl>
                                              <p:pRg st="2" end="2"/>
                                            </p:txEl>
                                          </p:spTgt>
                                        </p:tgtEl>
                                      </p:cBhvr>
                                      <p:to x="100000" y="95000"/>
                                    </p:animScale>
                                    <p:animScale>
                                      <p:cBhvr>
                                        <p:cTn id="34" dur="166" decel="50000">
                                          <p:stCondLst>
                                            <p:cond delay="1834"/>
                                          </p:stCondLst>
                                        </p:cTn>
                                        <p:tgtEl>
                                          <p:spTgt spid="8195">
                                            <p:txEl>
                                              <p:pRg st="2" end="2"/>
                                            </p:txEl>
                                          </p:spTgt>
                                        </p:tgtEl>
                                      </p:cBhvr>
                                      <p:to x="100000" y="100000"/>
                                    </p:animScale>
                                  </p:childTnLst>
                                </p:cTn>
                              </p:par>
                            </p:childTnLst>
                          </p:cTn>
                        </p:par>
                      </p:childTnLst>
                    </p:cTn>
                  </p:par>
                  <p:par>
                    <p:cTn id="35" fill="hold" nodeType="clickPar">
                      <p:stCondLst>
                        <p:cond delay="indefinite"/>
                      </p:stCondLst>
                      <p:childTnLst>
                        <p:par>
                          <p:cTn id="36" fill="hold" nodeType="withGroup">
                            <p:stCondLst>
                              <p:cond delay="0"/>
                            </p:stCondLst>
                            <p:childTnLst>
                              <p:par>
                                <p:cTn id="37" presetID="45" presetClass="entr" presetSubtype="0" fill="hold" nodeType="clickEffect">
                                  <p:stCondLst>
                                    <p:cond delay="0"/>
                                  </p:stCondLst>
                                  <p:childTnLst>
                                    <p:set>
                                      <p:cBhvr>
                                        <p:cTn id="38" dur="1" fill="hold">
                                          <p:stCondLst>
                                            <p:cond delay="0"/>
                                          </p:stCondLst>
                                        </p:cTn>
                                        <p:tgtEl>
                                          <p:spTgt spid="8195">
                                            <p:txEl>
                                              <p:pRg st="3" end="3"/>
                                            </p:txEl>
                                          </p:spTgt>
                                        </p:tgtEl>
                                        <p:attrNameLst>
                                          <p:attrName>style.visibility</p:attrName>
                                        </p:attrNameLst>
                                      </p:cBhvr>
                                      <p:to>
                                        <p:strVal val="visible"/>
                                      </p:to>
                                    </p:set>
                                    <p:animEffect transition="in" filter="fade">
                                      <p:cBhvr>
                                        <p:cTn id="39" dur="2000"/>
                                        <p:tgtEl>
                                          <p:spTgt spid="8195">
                                            <p:txEl>
                                              <p:pRg st="3" end="3"/>
                                            </p:txEl>
                                          </p:spTgt>
                                        </p:tgtEl>
                                      </p:cBhvr>
                                    </p:animEffect>
                                    <p:anim calcmode="lin" valueType="num">
                                      <p:cBhvr>
                                        <p:cTn id="40" dur="2000" fill="hold"/>
                                        <p:tgtEl>
                                          <p:spTgt spid="8195">
                                            <p:txEl>
                                              <p:pRg st="3" end="3"/>
                                            </p:txEl>
                                          </p:spTgt>
                                        </p:tgtEl>
                                        <p:attrNameLst>
                                          <p:attrName>ppt_w</p:attrName>
                                        </p:attrNameLst>
                                      </p:cBhvr>
                                      <p:tavLst>
                                        <p:tav tm="0" fmla="#ppt_w*sin(2.5*pi*$)">
                                          <p:val>
                                            <p:fltVal val="0"/>
                                          </p:val>
                                        </p:tav>
                                        <p:tav tm="100000">
                                          <p:val>
                                            <p:fltVal val="1"/>
                                          </p:val>
                                        </p:tav>
                                      </p:tavLst>
                                    </p:anim>
                                    <p:anim calcmode="lin" valueType="num">
                                      <p:cBhvr>
                                        <p:cTn id="41" dur="2000" fill="hold"/>
                                        <p:tgtEl>
                                          <p:spTgt spid="819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6" presetClass="entr" presetSubtype="0" fill="hold" nodeType="clickEffect">
                                  <p:stCondLst>
                                    <p:cond delay="0"/>
                                  </p:stCondLst>
                                  <p:childTnLst>
                                    <p:set>
                                      <p:cBhvr>
                                        <p:cTn id="45" dur="1" fill="hold">
                                          <p:stCondLst>
                                            <p:cond delay="0"/>
                                          </p:stCondLst>
                                        </p:cTn>
                                        <p:tgtEl>
                                          <p:spTgt spid="8195">
                                            <p:txEl>
                                              <p:pRg st="4" end="4"/>
                                            </p:txEl>
                                          </p:spTgt>
                                        </p:tgtEl>
                                        <p:attrNameLst>
                                          <p:attrName>style.visibility</p:attrName>
                                        </p:attrNameLst>
                                      </p:cBhvr>
                                      <p:to>
                                        <p:strVal val="visible"/>
                                      </p:to>
                                    </p:set>
                                    <p:animEffect transition="in" filter="wipe(down)">
                                      <p:cBhvr>
                                        <p:cTn id="46" dur="580">
                                          <p:stCondLst>
                                            <p:cond delay="0"/>
                                          </p:stCondLst>
                                        </p:cTn>
                                        <p:tgtEl>
                                          <p:spTgt spid="8195">
                                            <p:txEl>
                                              <p:pRg st="4" end="4"/>
                                            </p:txEl>
                                          </p:spTgt>
                                        </p:tgtEl>
                                      </p:cBhvr>
                                    </p:animEffect>
                                    <p:anim calcmode="lin" valueType="num">
                                      <p:cBhvr>
                                        <p:cTn id="47" dur="1822" tmFilter="0,0; 0.14,0.36; 0.43,0.73; 0.71,0.91; 1.0,1.0">
                                          <p:stCondLst>
                                            <p:cond delay="0"/>
                                          </p:stCondLst>
                                        </p:cTn>
                                        <p:tgtEl>
                                          <p:spTgt spid="8195">
                                            <p:txEl>
                                              <p:pRg st="4" end="4"/>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8195">
                                            <p:txEl>
                                              <p:pRg st="4" end="4"/>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8195">
                                            <p:txEl>
                                              <p:pRg st="4" end="4"/>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8195">
                                            <p:txEl>
                                              <p:pRg st="4" end="4"/>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8195">
                                            <p:txEl>
                                              <p:pRg st="4" end="4"/>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8195">
                                            <p:txEl>
                                              <p:pRg st="4" end="4"/>
                                            </p:txEl>
                                          </p:spTgt>
                                        </p:tgtEl>
                                      </p:cBhvr>
                                      <p:to x="100000" y="60000"/>
                                    </p:animScale>
                                    <p:animScale>
                                      <p:cBhvr>
                                        <p:cTn id="53" dur="166" decel="50000">
                                          <p:stCondLst>
                                            <p:cond delay="676"/>
                                          </p:stCondLst>
                                        </p:cTn>
                                        <p:tgtEl>
                                          <p:spTgt spid="8195">
                                            <p:txEl>
                                              <p:pRg st="4" end="4"/>
                                            </p:txEl>
                                          </p:spTgt>
                                        </p:tgtEl>
                                      </p:cBhvr>
                                      <p:to x="100000" y="100000"/>
                                    </p:animScale>
                                    <p:animScale>
                                      <p:cBhvr>
                                        <p:cTn id="54" dur="26">
                                          <p:stCondLst>
                                            <p:cond delay="1312"/>
                                          </p:stCondLst>
                                        </p:cTn>
                                        <p:tgtEl>
                                          <p:spTgt spid="8195">
                                            <p:txEl>
                                              <p:pRg st="4" end="4"/>
                                            </p:txEl>
                                          </p:spTgt>
                                        </p:tgtEl>
                                      </p:cBhvr>
                                      <p:to x="100000" y="80000"/>
                                    </p:animScale>
                                    <p:animScale>
                                      <p:cBhvr>
                                        <p:cTn id="55" dur="166" decel="50000">
                                          <p:stCondLst>
                                            <p:cond delay="1338"/>
                                          </p:stCondLst>
                                        </p:cTn>
                                        <p:tgtEl>
                                          <p:spTgt spid="8195">
                                            <p:txEl>
                                              <p:pRg st="4" end="4"/>
                                            </p:txEl>
                                          </p:spTgt>
                                        </p:tgtEl>
                                      </p:cBhvr>
                                      <p:to x="100000" y="100000"/>
                                    </p:animScale>
                                    <p:animScale>
                                      <p:cBhvr>
                                        <p:cTn id="56" dur="26">
                                          <p:stCondLst>
                                            <p:cond delay="1642"/>
                                          </p:stCondLst>
                                        </p:cTn>
                                        <p:tgtEl>
                                          <p:spTgt spid="8195">
                                            <p:txEl>
                                              <p:pRg st="4" end="4"/>
                                            </p:txEl>
                                          </p:spTgt>
                                        </p:tgtEl>
                                      </p:cBhvr>
                                      <p:to x="100000" y="90000"/>
                                    </p:animScale>
                                    <p:animScale>
                                      <p:cBhvr>
                                        <p:cTn id="57" dur="166" decel="50000">
                                          <p:stCondLst>
                                            <p:cond delay="1668"/>
                                          </p:stCondLst>
                                        </p:cTn>
                                        <p:tgtEl>
                                          <p:spTgt spid="8195">
                                            <p:txEl>
                                              <p:pRg st="4" end="4"/>
                                            </p:txEl>
                                          </p:spTgt>
                                        </p:tgtEl>
                                      </p:cBhvr>
                                      <p:to x="100000" y="100000"/>
                                    </p:animScale>
                                    <p:animScale>
                                      <p:cBhvr>
                                        <p:cTn id="58" dur="26">
                                          <p:stCondLst>
                                            <p:cond delay="1808"/>
                                          </p:stCondLst>
                                        </p:cTn>
                                        <p:tgtEl>
                                          <p:spTgt spid="8195">
                                            <p:txEl>
                                              <p:pRg st="4" end="4"/>
                                            </p:txEl>
                                          </p:spTgt>
                                        </p:tgtEl>
                                      </p:cBhvr>
                                      <p:to x="100000" y="95000"/>
                                    </p:animScale>
                                    <p:animScale>
                                      <p:cBhvr>
                                        <p:cTn id="59" dur="166" decel="50000">
                                          <p:stCondLst>
                                            <p:cond delay="1834"/>
                                          </p:stCondLst>
                                        </p:cTn>
                                        <p:tgtEl>
                                          <p:spTgt spid="8195">
                                            <p:txEl>
                                              <p:pRg st="4" end="4"/>
                                            </p:txEl>
                                          </p:spTgt>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8195">
                                            <p:txEl>
                                              <p:pRg st="5" end="5"/>
                                            </p:txEl>
                                          </p:spTgt>
                                        </p:tgtEl>
                                        <p:attrNameLst>
                                          <p:attrName>style.visibility</p:attrName>
                                        </p:attrNameLst>
                                      </p:cBhvr>
                                      <p:to>
                                        <p:strVal val="visible"/>
                                      </p:to>
                                    </p:set>
                                    <p:animEffect transition="in" filter="wipe(down)">
                                      <p:cBhvr>
                                        <p:cTn id="62" dur="580">
                                          <p:stCondLst>
                                            <p:cond delay="0"/>
                                          </p:stCondLst>
                                        </p:cTn>
                                        <p:tgtEl>
                                          <p:spTgt spid="8195">
                                            <p:txEl>
                                              <p:pRg st="5" end="5"/>
                                            </p:txEl>
                                          </p:spTgt>
                                        </p:tgtEl>
                                      </p:cBhvr>
                                    </p:animEffect>
                                    <p:anim calcmode="lin" valueType="num">
                                      <p:cBhvr>
                                        <p:cTn id="63" dur="1822" tmFilter="0,0; 0.14,0.36; 0.43,0.73; 0.71,0.91; 1.0,1.0">
                                          <p:stCondLst>
                                            <p:cond delay="0"/>
                                          </p:stCondLst>
                                        </p:cTn>
                                        <p:tgtEl>
                                          <p:spTgt spid="8195">
                                            <p:txEl>
                                              <p:pRg st="5" end="5"/>
                                            </p:txEl>
                                          </p:spTgt>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8195">
                                            <p:txEl>
                                              <p:pRg st="5" end="5"/>
                                            </p:txEl>
                                          </p:spTgt>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8195">
                                            <p:txEl>
                                              <p:pRg st="5" end="5"/>
                                            </p:txEl>
                                          </p:spTgt>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8195">
                                            <p:txEl>
                                              <p:pRg st="5" end="5"/>
                                            </p:txEl>
                                          </p:spTgt>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8195">
                                            <p:txEl>
                                              <p:pRg st="5" end="5"/>
                                            </p:txEl>
                                          </p:spTgt>
                                        </p:tgtEl>
                                        <p:attrNameLst>
                                          <p:attrName>ppt_y</p:attrName>
                                        </p:attrNameLst>
                                      </p:cBhvr>
                                      <p:tavLst>
                                        <p:tav tm="0" fmla="#ppt_y-sin(pi*$)/81">
                                          <p:val>
                                            <p:fltVal val="0"/>
                                          </p:val>
                                        </p:tav>
                                        <p:tav tm="100000">
                                          <p:val>
                                            <p:fltVal val="1"/>
                                          </p:val>
                                        </p:tav>
                                      </p:tavLst>
                                    </p:anim>
                                    <p:animScale>
                                      <p:cBhvr>
                                        <p:cTn id="68" dur="26">
                                          <p:stCondLst>
                                            <p:cond delay="650"/>
                                          </p:stCondLst>
                                        </p:cTn>
                                        <p:tgtEl>
                                          <p:spTgt spid="8195">
                                            <p:txEl>
                                              <p:pRg st="5" end="5"/>
                                            </p:txEl>
                                          </p:spTgt>
                                        </p:tgtEl>
                                      </p:cBhvr>
                                      <p:to x="100000" y="60000"/>
                                    </p:animScale>
                                    <p:animScale>
                                      <p:cBhvr>
                                        <p:cTn id="69" dur="166" decel="50000">
                                          <p:stCondLst>
                                            <p:cond delay="676"/>
                                          </p:stCondLst>
                                        </p:cTn>
                                        <p:tgtEl>
                                          <p:spTgt spid="8195">
                                            <p:txEl>
                                              <p:pRg st="5" end="5"/>
                                            </p:txEl>
                                          </p:spTgt>
                                        </p:tgtEl>
                                      </p:cBhvr>
                                      <p:to x="100000" y="100000"/>
                                    </p:animScale>
                                    <p:animScale>
                                      <p:cBhvr>
                                        <p:cTn id="70" dur="26">
                                          <p:stCondLst>
                                            <p:cond delay="1312"/>
                                          </p:stCondLst>
                                        </p:cTn>
                                        <p:tgtEl>
                                          <p:spTgt spid="8195">
                                            <p:txEl>
                                              <p:pRg st="5" end="5"/>
                                            </p:txEl>
                                          </p:spTgt>
                                        </p:tgtEl>
                                      </p:cBhvr>
                                      <p:to x="100000" y="80000"/>
                                    </p:animScale>
                                    <p:animScale>
                                      <p:cBhvr>
                                        <p:cTn id="71" dur="166" decel="50000">
                                          <p:stCondLst>
                                            <p:cond delay="1338"/>
                                          </p:stCondLst>
                                        </p:cTn>
                                        <p:tgtEl>
                                          <p:spTgt spid="8195">
                                            <p:txEl>
                                              <p:pRg st="5" end="5"/>
                                            </p:txEl>
                                          </p:spTgt>
                                        </p:tgtEl>
                                      </p:cBhvr>
                                      <p:to x="100000" y="100000"/>
                                    </p:animScale>
                                    <p:animScale>
                                      <p:cBhvr>
                                        <p:cTn id="72" dur="26">
                                          <p:stCondLst>
                                            <p:cond delay="1642"/>
                                          </p:stCondLst>
                                        </p:cTn>
                                        <p:tgtEl>
                                          <p:spTgt spid="8195">
                                            <p:txEl>
                                              <p:pRg st="5" end="5"/>
                                            </p:txEl>
                                          </p:spTgt>
                                        </p:tgtEl>
                                      </p:cBhvr>
                                      <p:to x="100000" y="90000"/>
                                    </p:animScale>
                                    <p:animScale>
                                      <p:cBhvr>
                                        <p:cTn id="73" dur="166" decel="50000">
                                          <p:stCondLst>
                                            <p:cond delay="1668"/>
                                          </p:stCondLst>
                                        </p:cTn>
                                        <p:tgtEl>
                                          <p:spTgt spid="8195">
                                            <p:txEl>
                                              <p:pRg st="5" end="5"/>
                                            </p:txEl>
                                          </p:spTgt>
                                        </p:tgtEl>
                                      </p:cBhvr>
                                      <p:to x="100000" y="100000"/>
                                    </p:animScale>
                                    <p:animScale>
                                      <p:cBhvr>
                                        <p:cTn id="74" dur="26">
                                          <p:stCondLst>
                                            <p:cond delay="1808"/>
                                          </p:stCondLst>
                                        </p:cTn>
                                        <p:tgtEl>
                                          <p:spTgt spid="8195">
                                            <p:txEl>
                                              <p:pRg st="5" end="5"/>
                                            </p:txEl>
                                          </p:spTgt>
                                        </p:tgtEl>
                                      </p:cBhvr>
                                      <p:to x="100000" y="95000"/>
                                    </p:animScale>
                                    <p:animScale>
                                      <p:cBhvr>
                                        <p:cTn id="75" dur="166" decel="50000">
                                          <p:stCondLst>
                                            <p:cond delay="1834"/>
                                          </p:stCondLst>
                                        </p:cTn>
                                        <p:tgtEl>
                                          <p:spTgt spid="8195">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id-ID" smtClean="0"/>
              <a:t>TESTICLE PROBLEM</a:t>
            </a:r>
          </a:p>
        </p:txBody>
      </p:sp>
      <p:sp>
        <p:nvSpPr>
          <p:cNvPr id="63491" name="Content Placeholder 2"/>
          <p:cNvSpPr>
            <a:spLocks noGrp="1"/>
          </p:cNvSpPr>
          <p:nvPr>
            <p:ph idx="1"/>
          </p:nvPr>
        </p:nvSpPr>
        <p:spPr>
          <a:xfrm>
            <a:off x="457200" y="1719263"/>
            <a:ext cx="4419600" cy="4411662"/>
          </a:xfrm>
        </p:spPr>
        <p:txBody>
          <a:bodyPr/>
          <a:lstStyle/>
          <a:p>
            <a:r>
              <a:rPr lang="en-US" altLang="id-ID" smtClean="0"/>
              <a:t>PENILE AND TESTICULAR ELEPHANTIASIS</a:t>
            </a:r>
          </a:p>
        </p:txBody>
      </p:sp>
      <p:pic>
        <p:nvPicPr>
          <p:cNvPr id="63492" name="Picture 2" descr="http://t2.gstatic.com/images?q=tbn:ANd9GcQMgkMcYmNBKICj8MJpoe1JlL05CYtB0r2kj3N2k7hkJak8ecF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25413"/>
            <a:ext cx="4876800"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id-ID" smtClean="0"/>
              <a:t>HERNIAS</a:t>
            </a:r>
          </a:p>
        </p:txBody>
      </p:sp>
      <p:sp>
        <p:nvSpPr>
          <p:cNvPr id="64515" name="Content Placeholder 2"/>
          <p:cNvSpPr>
            <a:spLocks noGrp="1"/>
          </p:cNvSpPr>
          <p:nvPr>
            <p:ph idx="1"/>
          </p:nvPr>
        </p:nvSpPr>
        <p:spPr>
          <a:xfrm>
            <a:off x="457200" y="1719263"/>
            <a:ext cx="3733800" cy="4411662"/>
          </a:xfrm>
        </p:spPr>
        <p:txBody>
          <a:bodyPr/>
          <a:lstStyle/>
          <a:p>
            <a:r>
              <a:rPr lang="en-US" altLang="id-ID" sz="2400" smtClean="0"/>
              <a:t>An </a:t>
            </a:r>
            <a:r>
              <a:rPr lang="en-US" altLang="id-ID" sz="2400" b="1" smtClean="0"/>
              <a:t>inguinal hernia</a:t>
            </a:r>
            <a:r>
              <a:rPr lang="en-US" altLang="id-ID" sz="2400" smtClean="0"/>
              <a:t> is a protrusion of abdominal-cavity contents through the inguinal canal. They are very common (lifetime risk 27% for men, 3% for women), and their repair is one of the most frequently performed surgical operations.</a:t>
            </a:r>
          </a:p>
        </p:txBody>
      </p:sp>
      <p:pic>
        <p:nvPicPr>
          <p:cNvPr id="64516" name="Picture 3" descr="CAN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4800"/>
            <a:ext cx="2627313"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4" descr="CAN9.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86000"/>
            <a:ext cx="2667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5" descr="CAN11.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495800"/>
            <a:ext cx="28956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id-ID" smtClean="0"/>
              <a:t>Hemorrhoids</a:t>
            </a:r>
          </a:p>
        </p:txBody>
      </p:sp>
      <p:pic>
        <p:nvPicPr>
          <p:cNvPr id="65539" name="Content Placeholder 4" descr="c1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447800"/>
            <a:ext cx="4340225" cy="4953000"/>
          </a:xfrm>
        </p:spPr>
      </p:pic>
      <p:pic>
        <p:nvPicPr>
          <p:cNvPr id="65540" name="Picture 2" descr="http://t3.gstatic.com/images?q=tbn:ANd9GcT8q1Ye_wzHtL9evQhJiKHvp9J-aIh0NN715_7FnqMu_AoDGzT-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28600"/>
            <a:ext cx="4681538"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925" y="2057400"/>
            <a:ext cx="62118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wipe(down)">
                                      <p:cBhvr>
                                        <p:cTn id="7" dur="580">
                                          <p:stCondLst>
                                            <p:cond delay="0"/>
                                          </p:stCondLst>
                                        </p:cTn>
                                        <p:tgtEl>
                                          <p:spTgt spid="65540"/>
                                        </p:tgtEl>
                                      </p:cBhvr>
                                    </p:animEffect>
                                    <p:anim calcmode="lin" valueType="num">
                                      <p:cBhvr>
                                        <p:cTn id="8" dur="1822" tmFilter="0,0; 0.14,0.36; 0.43,0.73; 0.71,0.91; 1.0,1.0">
                                          <p:stCondLst>
                                            <p:cond delay="0"/>
                                          </p:stCondLst>
                                        </p:cTn>
                                        <p:tgtEl>
                                          <p:spTgt spid="655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55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55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55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5540"/>
                                        </p:tgtEl>
                                        <p:attrNameLst>
                                          <p:attrName>ppt_y</p:attrName>
                                        </p:attrNameLst>
                                      </p:cBhvr>
                                      <p:tavLst>
                                        <p:tav tm="0" fmla="#ppt_y-sin(pi*$)/81">
                                          <p:val>
                                            <p:fltVal val="0"/>
                                          </p:val>
                                        </p:tav>
                                        <p:tav tm="100000">
                                          <p:val>
                                            <p:fltVal val="1"/>
                                          </p:val>
                                        </p:tav>
                                      </p:tavLst>
                                    </p:anim>
                                    <p:animScale>
                                      <p:cBhvr>
                                        <p:cTn id="13" dur="26">
                                          <p:stCondLst>
                                            <p:cond delay="650"/>
                                          </p:stCondLst>
                                        </p:cTn>
                                        <p:tgtEl>
                                          <p:spTgt spid="65540"/>
                                        </p:tgtEl>
                                      </p:cBhvr>
                                      <p:to x="100000" y="60000"/>
                                    </p:animScale>
                                    <p:animScale>
                                      <p:cBhvr>
                                        <p:cTn id="14" dur="166" decel="50000">
                                          <p:stCondLst>
                                            <p:cond delay="676"/>
                                          </p:stCondLst>
                                        </p:cTn>
                                        <p:tgtEl>
                                          <p:spTgt spid="65540"/>
                                        </p:tgtEl>
                                      </p:cBhvr>
                                      <p:to x="100000" y="100000"/>
                                    </p:animScale>
                                    <p:animScale>
                                      <p:cBhvr>
                                        <p:cTn id="15" dur="26">
                                          <p:stCondLst>
                                            <p:cond delay="1312"/>
                                          </p:stCondLst>
                                        </p:cTn>
                                        <p:tgtEl>
                                          <p:spTgt spid="65540"/>
                                        </p:tgtEl>
                                      </p:cBhvr>
                                      <p:to x="100000" y="80000"/>
                                    </p:animScale>
                                    <p:animScale>
                                      <p:cBhvr>
                                        <p:cTn id="16" dur="166" decel="50000">
                                          <p:stCondLst>
                                            <p:cond delay="1338"/>
                                          </p:stCondLst>
                                        </p:cTn>
                                        <p:tgtEl>
                                          <p:spTgt spid="65540"/>
                                        </p:tgtEl>
                                      </p:cBhvr>
                                      <p:to x="100000" y="100000"/>
                                    </p:animScale>
                                    <p:animScale>
                                      <p:cBhvr>
                                        <p:cTn id="17" dur="26">
                                          <p:stCondLst>
                                            <p:cond delay="1642"/>
                                          </p:stCondLst>
                                        </p:cTn>
                                        <p:tgtEl>
                                          <p:spTgt spid="65540"/>
                                        </p:tgtEl>
                                      </p:cBhvr>
                                      <p:to x="100000" y="90000"/>
                                    </p:animScale>
                                    <p:animScale>
                                      <p:cBhvr>
                                        <p:cTn id="18" dur="166" decel="50000">
                                          <p:stCondLst>
                                            <p:cond delay="1668"/>
                                          </p:stCondLst>
                                        </p:cTn>
                                        <p:tgtEl>
                                          <p:spTgt spid="65540"/>
                                        </p:tgtEl>
                                      </p:cBhvr>
                                      <p:to x="100000" y="100000"/>
                                    </p:animScale>
                                    <p:animScale>
                                      <p:cBhvr>
                                        <p:cTn id="19" dur="26">
                                          <p:stCondLst>
                                            <p:cond delay="1808"/>
                                          </p:stCondLst>
                                        </p:cTn>
                                        <p:tgtEl>
                                          <p:spTgt spid="65540"/>
                                        </p:tgtEl>
                                      </p:cBhvr>
                                      <p:to x="100000" y="95000"/>
                                    </p:animScale>
                                    <p:animScale>
                                      <p:cBhvr>
                                        <p:cTn id="20" dur="166" decel="50000">
                                          <p:stCondLst>
                                            <p:cond delay="1834"/>
                                          </p:stCondLst>
                                        </p:cTn>
                                        <p:tgtEl>
                                          <p:spTgt spid="6554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65542"/>
                                        </p:tgtEl>
                                        <p:attrNameLst>
                                          <p:attrName>style.visibility</p:attrName>
                                        </p:attrNameLst>
                                      </p:cBhvr>
                                      <p:to>
                                        <p:strVal val="visible"/>
                                      </p:to>
                                    </p:set>
                                    <p:animEffect transition="in" filter="wipe(down)">
                                      <p:cBhvr>
                                        <p:cTn id="25" dur="580">
                                          <p:stCondLst>
                                            <p:cond delay="0"/>
                                          </p:stCondLst>
                                        </p:cTn>
                                        <p:tgtEl>
                                          <p:spTgt spid="65542"/>
                                        </p:tgtEl>
                                      </p:cBhvr>
                                    </p:animEffect>
                                    <p:anim calcmode="lin" valueType="num">
                                      <p:cBhvr>
                                        <p:cTn id="26" dur="1822" tmFilter="0,0; 0.14,0.36; 0.43,0.73; 0.71,0.91; 1.0,1.0">
                                          <p:stCondLst>
                                            <p:cond delay="0"/>
                                          </p:stCondLst>
                                        </p:cTn>
                                        <p:tgtEl>
                                          <p:spTgt spid="6554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554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554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554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5542"/>
                                        </p:tgtEl>
                                        <p:attrNameLst>
                                          <p:attrName>ppt_y</p:attrName>
                                        </p:attrNameLst>
                                      </p:cBhvr>
                                      <p:tavLst>
                                        <p:tav tm="0" fmla="#ppt_y-sin(pi*$)/81">
                                          <p:val>
                                            <p:fltVal val="0"/>
                                          </p:val>
                                        </p:tav>
                                        <p:tav tm="100000">
                                          <p:val>
                                            <p:fltVal val="1"/>
                                          </p:val>
                                        </p:tav>
                                      </p:tavLst>
                                    </p:anim>
                                    <p:animScale>
                                      <p:cBhvr>
                                        <p:cTn id="31" dur="26">
                                          <p:stCondLst>
                                            <p:cond delay="650"/>
                                          </p:stCondLst>
                                        </p:cTn>
                                        <p:tgtEl>
                                          <p:spTgt spid="65542"/>
                                        </p:tgtEl>
                                      </p:cBhvr>
                                      <p:to x="100000" y="60000"/>
                                    </p:animScale>
                                    <p:animScale>
                                      <p:cBhvr>
                                        <p:cTn id="32" dur="166" decel="50000">
                                          <p:stCondLst>
                                            <p:cond delay="676"/>
                                          </p:stCondLst>
                                        </p:cTn>
                                        <p:tgtEl>
                                          <p:spTgt spid="65542"/>
                                        </p:tgtEl>
                                      </p:cBhvr>
                                      <p:to x="100000" y="100000"/>
                                    </p:animScale>
                                    <p:animScale>
                                      <p:cBhvr>
                                        <p:cTn id="33" dur="26">
                                          <p:stCondLst>
                                            <p:cond delay="1312"/>
                                          </p:stCondLst>
                                        </p:cTn>
                                        <p:tgtEl>
                                          <p:spTgt spid="65542"/>
                                        </p:tgtEl>
                                      </p:cBhvr>
                                      <p:to x="100000" y="80000"/>
                                    </p:animScale>
                                    <p:animScale>
                                      <p:cBhvr>
                                        <p:cTn id="34" dur="166" decel="50000">
                                          <p:stCondLst>
                                            <p:cond delay="1338"/>
                                          </p:stCondLst>
                                        </p:cTn>
                                        <p:tgtEl>
                                          <p:spTgt spid="65542"/>
                                        </p:tgtEl>
                                      </p:cBhvr>
                                      <p:to x="100000" y="100000"/>
                                    </p:animScale>
                                    <p:animScale>
                                      <p:cBhvr>
                                        <p:cTn id="35" dur="26">
                                          <p:stCondLst>
                                            <p:cond delay="1642"/>
                                          </p:stCondLst>
                                        </p:cTn>
                                        <p:tgtEl>
                                          <p:spTgt spid="65542"/>
                                        </p:tgtEl>
                                      </p:cBhvr>
                                      <p:to x="100000" y="90000"/>
                                    </p:animScale>
                                    <p:animScale>
                                      <p:cBhvr>
                                        <p:cTn id="36" dur="166" decel="50000">
                                          <p:stCondLst>
                                            <p:cond delay="1668"/>
                                          </p:stCondLst>
                                        </p:cTn>
                                        <p:tgtEl>
                                          <p:spTgt spid="65542"/>
                                        </p:tgtEl>
                                      </p:cBhvr>
                                      <p:to x="100000" y="100000"/>
                                    </p:animScale>
                                    <p:animScale>
                                      <p:cBhvr>
                                        <p:cTn id="37" dur="26">
                                          <p:stCondLst>
                                            <p:cond delay="1808"/>
                                          </p:stCondLst>
                                        </p:cTn>
                                        <p:tgtEl>
                                          <p:spTgt spid="65542"/>
                                        </p:tgtEl>
                                      </p:cBhvr>
                                      <p:to x="100000" y="95000"/>
                                    </p:animScale>
                                    <p:animScale>
                                      <p:cBhvr>
                                        <p:cTn id="38" dur="166" decel="50000">
                                          <p:stCondLst>
                                            <p:cond delay="1834"/>
                                          </p:stCondLst>
                                        </p:cTn>
                                        <p:tgtEl>
                                          <p:spTgt spid="655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id-ID" smtClean="0"/>
              <a:t>CANCER</a:t>
            </a:r>
          </a:p>
        </p:txBody>
      </p:sp>
      <p:sp>
        <p:nvSpPr>
          <p:cNvPr id="66563" name="Rectangle 3"/>
          <p:cNvSpPr>
            <a:spLocks noGrp="1" noChangeArrowheads="1"/>
          </p:cNvSpPr>
          <p:nvPr>
            <p:ph type="body" idx="1"/>
          </p:nvPr>
        </p:nvSpPr>
        <p:spPr/>
        <p:txBody>
          <a:bodyPr/>
          <a:lstStyle/>
          <a:p>
            <a:pPr eaLnBrk="1" hangingPunct="1">
              <a:buFont typeface="Wingdings" panose="05000000000000000000" pitchFamily="2" charset="2"/>
              <a:buNone/>
            </a:pPr>
            <a:r>
              <a:rPr lang="en-US" altLang="id-ID" smtClean="0"/>
              <a:t>…is a group of disease characterized by uncontrolled cell proliferation. . When cells in a part of the body divides without control, the excess tissue that develops is a tumor which can be cancerous or harmless. Malignant tumors have the ability to undergo </a:t>
            </a:r>
            <a:r>
              <a:rPr lang="en-US" altLang="id-ID" b="1" smtClean="0"/>
              <a:t>metastasis</a:t>
            </a:r>
            <a:r>
              <a:rPr lang="en-US" altLang="id-ID" smtClean="0"/>
              <a:t>, the spread of cancerous cells to other parts of the body</a:t>
            </a:r>
          </a:p>
        </p:txBody>
      </p:sp>
    </p:spTree>
  </p:cSld>
  <p:clrMapOvr>
    <a:masterClrMapping/>
  </p:clrMapOvr>
  <p:transition spd="slow">
    <p:pull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id-ID" smtClean="0"/>
              <a:t>Cancer</a:t>
            </a:r>
          </a:p>
        </p:txBody>
      </p:sp>
      <p:sp>
        <p:nvSpPr>
          <p:cNvPr id="67587" name="Rectangle 3"/>
          <p:cNvSpPr>
            <a:spLocks noGrp="1" noChangeArrowheads="1"/>
          </p:cNvSpPr>
          <p:nvPr>
            <p:ph type="body" idx="1"/>
          </p:nvPr>
        </p:nvSpPr>
        <p:spPr>
          <a:xfrm>
            <a:off x="228600" y="1719263"/>
            <a:ext cx="8686800" cy="4411662"/>
          </a:xfrm>
        </p:spPr>
        <p:txBody>
          <a:bodyPr/>
          <a:lstStyle/>
          <a:p>
            <a:pPr eaLnBrk="1" hangingPunct="1">
              <a:buFont typeface="Wingdings" panose="05000000000000000000" pitchFamily="2" charset="2"/>
              <a:buNone/>
            </a:pPr>
            <a:r>
              <a:rPr lang="en-US" altLang="id-ID" b="1" smtClean="0">
                <a:solidFill>
                  <a:srgbClr val="FF0000"/>
                </a:solidFill>
              </a:rPr>
              <a:t>	</a:t>
            </a:r>
            <a:r>
              <a:rPr lang="en-US" altLang="id-ID" sz="3600" b="1" smtClean="0">
                <a:solidFill>
                  <a:srgbClr val="FF0000"/>
                </a:solidFill>
              </a:rPr>
              <a:t>C</a:t>
            </a:r>
            <a:r>
              <a:rPr lang="en-US" altLang="id-ID" sz="3600" b="1" smtClean="0"/>
              <a:t> </a:t>
            </a:r>
            <a:r>
              <a:rPr lang="en-US" altLang="id-ID" sz="3600" smtClean="0"/>
              <a:t>hange in bowel or bladder habits</a:t>
            </a:r>
            <a:br>
              <a:rPr lang="en-US" altLang="id-ID" sz="3600" smtClean="0"/>
            </a:br>
            <a:r>
              <a:rPr lang="en-US" altLang="id-ID" sz="3600" b="1" smtClean="0">
                <a:solidFill>
                  <a:srgbClr val="FF0000"/>
                </a:solidFill>
              </a:rPr>
              <a:t>A</a:t>
            </a:r>
            <a:r>
              <a:rPr lang="en-US" altLang="id-ID" sz="3600" smtClean="0"/>
              <a:t> sore that does not heal</a:t>
            </a:r>
            <a:br>
              <a:rPr lang="en-US" altLang="id-ID" sz="3600" smtClean="0"/>
            </a:br>
            <a:r>
              <a:rPr lang="en-US" altLang="id-ID" sz="3600" b="1" smtClean="0">
                <a:solidFill>
                  <a:srgbClr val="FF0000"/>
                </a:solidFill>
              </a:rPr>
              <a:t>U</a:t>
            </a:r>
            <a:r>
              <a:rPr lang="en-US" altLang="id-ID" sz="3600" b="1" smtClean="0"/>
              <a:t> </a:t>
            </a:r>
            <a:r>
              <a:rPr lang="en-US" altLang="id-ID" sz="3600" smtClean="0"/>
              <a:t>nusual bleeding or discharge</a:t>
            </a:r>
            <a:br>
              <a:rPr lang="en-US" altLang="id-ID" sz="3600" smtClean="0"/>
            </a:br>
            <a:r>
              <a:rPr lang="en-US" altLang="id-ID" sz="3600" b="1" smtClean="0">
                <a:solidFill>
                  <a:srgbClr val="FF0000"/>
                </a:solidFill>
              </a:rPr>
              <a:t>T</a:t>
            </a:r>
            <a:r>
              <a:rPr lang="en-US" altLang="id-ID" sz="3600" b="1" smtClean="0"/>
              <a:t> </a:t>
            </a:r>
            <a:r>
              <a:rPr lang="en-US" altLang="id-ID" sz="3600" smtClean="0"/>
              <a:t>hickening/lump in any part of the body</a:t>
            </a:r>
            <a:br>
              <a:rPr lang="en-US" altLang="id-ID" sz="3600" smtClean="0"/>
            </a:br>
            <a:r>
              <a:rPr lang="en-US" altLang="id-ID" sz="3600" b="1" smtClean="0">
                <a:solidFill>
                  <a:srgbClr val="FF0000"/>
                </a:solidFill>
              </a:rPr>
              <a:t>I </a:t>
            </a:r>
            <a:r>
              <a:rPr lang="en-US" altLang="id-ID" sz="3600" smtClean="0"/>
              <a:t>ndigestion or difficulty swallowing</a:t>
            </a:r>
            <a:br>
              <a:rPr lang="en-US" altLang="id-ID" sz="3600" smtClean="0"/>
            </a:br>
            <a:r>
              <a:rPr lang="en-US" altLang="id-ID" sz="3600" b="1" smtClean="0">
                <a:solidFill>
                  <a:srgbClr val="FF0000"/>
                </a:solidFill>
              </a:rPr>
              <a:t>O</a:t>
            </a:r>
            <a:r>
              <a:rPr lang="en-US" altLang="id-ID" sz="3600" b="1" smtClean="0"/>
              <a:t> </a:t>
            </a:r>
            <a:r>
              <a:rPr lang="en-US" altLang="id-ID" sz="3600" smtClean="0"/>
              <a:t>bvious change in a wart or mole, or</a:t>
            </a:r>
            <a:br>
              <a:rPr lang="en-US" altLang="id-ID" sz="3600" smtClean="0"/>
            </a:br>
            <a:r>
              <a:rPr lang="en-US" altLang="id-ID" sz="3600" b="1" smtClean="0">
                <a:solidFill>
                  <a:srgbClr val="FF0000"/>
                </a:solidFill>
              </a:rPr>
              <a:t>N</a:t>
            </a:r>
            <a:r>
              <a:rPr lang="en-US" altLang="id-ID" sz="3600" b="1" smtClean="0"/>
              <a:t> </a:t>
            </a:r>
            <a:r>
              <a:rPr lang="en-US" altLang="id-ID" sz="3600" smtClean="0"/>
              <a:t>agging cough or hoarseness</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wipe(down)">
                                      <p:cBhvr>
                                        <p:cTn id="7" dur="580">
                                          <p:stCondLst>
                                            <p:cond delay="0"/>
                                          </p:stCondLst>
                                        </p:cTn>
                                        <p:tgtEl>
                                          <p:spTgt spid="67587">
                                            <p:txEl>
                                              <p:pRg st="0" end="0"/>
                                            </p:txEl>
                                          </p:spTgt>
                                        </p:tgtEl>
                                      </p:cBhvr>
                                    </p:animEffect>
                                    <p:anim calcmode="lin" valueType="num">
                                      <p:cBhvr>
                                        <p:cTn id="8" dur="1822" tmFilter="0,0; 0.14,0.36; 0.43,0.73; 0.71,0.91; 1.0,1.0">
                                          <p:stCondLst>
                                            <p:cond delay="0"/>
                                          </p:stCondLst>
                                        </p:cTn>
                                        <p:tgtEl>
                                          <p:spTgt spid="6758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758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758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758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758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7587">
                                            <p:txEl>
                                              <p:pRg st="0" end="0"/>
                                            </p:txEl>
                                          </p:spTgt>
                                        </p:tgtEl>
                                      </p:cBhvr>
                                      <p:to x="100000" y="60000"/>
                                    </p:animScale>
                                    <p:animScale>
                                      <p:cBhvr>
                                        <p:cTn id="14" dur="166" decel="50000">
                                          <p:stCondLst>
                                            <p:cond delay="676"/>
                                          </p:stCondLst>
                                        </p:cTn>
                                        <p:tgtEl>
                                          <p:spTgt spid="67587">
                                            <p:txEl>
                                              <p:pRg st="0" end="0"/>
                                            </p:txEl>
                                          </p:spTgt>
                                        </p:tgtEl>
                                      </p:cBhvr>
                                      <p:to x="100000" y="100000"/>
                                    </p:animScale>
                                    <p:animScale>
                                      <p:cBhvr>
                                        <p:cTn id="15" dur="26">
                                          <p:stCondLst>
                                            <p:cond delay="1312"/>
                                          </p:stCondLst>
                                        </p:cTn>
                                        <p:tgtEl>
                                          <p:spTgt spid="67587">
                                            <p:txEl>
                                              <p:pRg st="0" end="0"/>
                                            </p:txEl>
                                          </p:spTgt>
                                        </p:tgtEl>
                                      </p:cBhvr>
                                      <p:to x="100000" y="80000"/>
                                    </p:animScale>
                                    <p:animScale>
                                      <p:cBhvr>
                                        <p:cTn id="16" dur="166" decel="50000">
                                          <p:stCondLst>
                                            <p:cond delay="1338"/>
                                          </p:stCondLst>
                                        </p:cTn>
                                        <p:tgtEl>
                                          <p:spTgt spid="67587">
                                            <p:txEl>
                                              <p:pRg st="0" end="0"/>
                                            </p:txEl>
                                          </p:spTgt>
                                        </p:tgtEl>
                                      </p:cBhvr>
                                      <p:to x="100000" y="100000"/>
                                    </p:animScale>
                                    <p:animScale>
                                      <p:cBhvr>
                                        <p:cTn id="17" dur="26">
                                          <p:stCondLst>
                                            <p:cond delay="1642"/>
                                          </p:stCondLst>
                                        </p:cTn>
                                        <p:tgtEl>
                                          <p:spTgt spid="67587">
                                            <p:txEl>
                                              <p:pRg st="0" end="0"/>
                                            </p:txEl>
                                          </p:spTgt>
                                        </p:tgtEl>
                                      </p:cBhvr>
                                      <p:to x="100000" y="90000"/>
                                    </p:animScale>
                                    <p:animScale>
                                      <p:cBhvr>
                                        <p:cTn id="18" dur="166" decel="50000">
                                          <p:stCondLst>
                                            <p:cond delay="1668"/>
                                          </p:stCondLst>
                                        </p:cTn>
                                        <p:tgtEl>
                                          <p:spTgt spid="67587">
                                            <p:txEl>
                                              <p:pRg st="0" end="0"/>
                                            </p:txEl>
                                          </p:spTgt>
                                        </p:tgtEl>
                                      </p:cBhvr>
                                      <p:to x="100000" y="100000"/>
                                    </p:animScale>
                                    <p:animScale>
                                      <p:cBhvr>
                                        <p:cTn id="19" dur="26">
                                          <p:stCondLst>
                                            <p:cond delay="1808"/>
                                          </p:stCondLst>
                                        </p:cTn>
                                        <p:tgtEl>
                                          <p:spTgt spid="67587">
                                            <p:txEl>
                                              <p:pRg st="0" end="0"/>
                                            </p:txEl>
                                          </p:spTgt>
                                        </p:tgtEl>
                                      </p:cBhvr>
                                      <p:to x="100000" y="95000"/>
                                    </p:animScale>
                                    <p:animScale>
                                      <p:cBhvr>
                                        <p:cTn id="20" dur="166" decel="50000">
                                          <p:stCondLst>
                                            <p:cond delay="1834"/>
                                          </p:stCondLst>
                                        </p:cTn>
                                        <p:tgtEl>
                                          <p:spTgt spid="6758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id-ID" smtClean="0"/>
              <a:t>Types of Cancer</a:t>
            </a:r>
          </a:p>
        </p:txBody>
      </p:sp>
      <p:sp>
        <p:nvSpPr>
          <p:cNvPr id="68611"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None/>
            </a:pPr>
            <a:endParaRPr lang="en-US" altLang="id-ID" sz="2100" smtClean="0"/>
          </a:p>
          <a:p>
            <a:pPr eaLnBrk="1" hangingPunct="1">
              <a:lnSpc>
                <a:spcPct val="90000"/>
              </a:lnSpc>
              <a:buFont typeface="Wingdings" panose="05000000000000000000" pitchFamily="2" charset="2"/>
              <a:buNone/>
            </a:pPr>
            <a:r>
              <a:rPr lang="en-US" altLang="id-ID" sz="2100" smtClean="0"/>
              <a:t>CARCINOMAS-malignant cancers tumors that arise from epithelial cells.</a:t>
            </a:r>
          </a:p>
          <a:p>
            <a:pPr eaLnBrk="1" hangingPunct="1">
              <a:lnSpc>
                <a:spcPct val="90000"/>
              </a:lnSpc>
              <a:buFont typeface="Wingdings" panose="05000000000000000000" pitchFamily="2" charset="2"/>
              <a:buNone/>
            </a:pPr>
            <a:r>
              <a:rPr lang="en-US" altLang="id-ID" sz="2100" smtClean="0"/>
              <a:t>MELANOMAS-cancerous growths of melanocytes, skin epithelial cells that produce melanin.</a:t>
            </a:r>
          </a:p>
          <a:p>
            <a:pPr eaLnBrk="1" hangingPunct="1">
              <a:lnSpc>
                <a:spcPct val="90000"/>
              </a:lnSpc>
              <a:buFont typeface="Wingdings" panose="05000000000000000000" pitchFamily="2" charset="2"/>
              <a:buNone/>
            </a:pPr>
            <a:r>
              <a:rPr lang="en-US" altLang="id-ID" sz="2100" smtClean="0"/>
              <a:t>SARCOMA-cancer arising from muscle cells or connective tissues.</a:t>
            </a:r>
          </a:p>
          <a:p>
            <a:pPr eaLnBrk="1" hangingPunct="1">
              <a:lnSpc>
                <a:spcPct val="90000"/>
              </a:lnSpc>
              <a:buFont typeface="Wingdings" panose="05000000000000000000" pitchFamily="2" charset="2"/>
              <a:buNone/>
            </a:pPr>
            <a:r>
              <a:rPr lang="en-US" altLang="id-ID" sz="2100" smtClean="0"/>
              <a:t>OSTEOGENIC SARCOMA-cancer of the bone tissue.</a:t>
            </a:r>
          </a:p>
          <a:p>
            <a:pPr eaLnBrk="1" hangingPunct="1">
              <a:lnSpc>
                <a:spcPct val="90000"/>
              </a:lnSpc>
              <a:buFont typeface="Wingdings" panose="05000000000000000000" pitchFamily="2" charset="2"/>
              <a:buNone/>
            </a:pPr>
            <a:r>
              <a:rPr lang="en-US" altLang="id-ID" sz="2100" smtClean="0"/>
              <a:t>LEUKEMIA-cancer of blood forming organs characterized by rapid growth of abnormal leukocytes (WBC)</a:t>
            </a:r>
          </a:p>
          <a:p>
            <a:pPr eaLnBrk="1" hangingPunct="1">
              <a:lnSpc>
                <a:spcPct val="90000"/>
              </a:lnSpc>
              <a:buFont typeface="Wingdings" panose="05000000000000000000" pitchFamily="2" charset="2"/>
              <a:buNone/>
            </a:pPr>
            <a:r>
              <a:rPr lang="en-US" altLang="id-ID" sz="2100" smtClean="0"/>
              <a:t>LYMPHOMA-malignant disease of lymphatic tissue</a:t>
            </a:r>
          </a:p>
          <a:p>
            <a:pPr eaLnBrk="1" hangingPunct="1">
              <a:lnSpc>
                <a:spcPct val="90000"/>
              </a:lnSpc>
              <a:buFont typeface="Wingdings" panose="05000000000000000000" pitchFamily="2" charset="2"/>
              <a:buNone/>
            </a:pPr>
            <a:endParaRPr lang="en-US" altLang="id-ID" sz="2100" smtClean="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68611">
                                            <p:txEl>
                                              <p:pRg st="1" end="1"/>
                                            </p:txEl>
                                          </p:spTgt>
                                        </p:tgtEl>
                                        <p:attrNameLst>
                                          <p:attrName>style.visibility</p:attrName>
                                        </p:attrNameLst>
                                      </p:cBhvr>
                                      <p:to>
                                        <p:strVal val="visible"/>
                                      </p:to>
                                    </p:set>
                                    <p:animEffect transition="in" filter="wipe(down)">
                                      <p:cBhvr>
                                        <p:cTn id="7" dur="580">
                                          <p:stCondLst>
                                            <p:cond delay="0"/>
                                          </p:stCondLst>
                                        </p:cTn>
                                        <p:tgtEl>
                                          <p:spTgt spid="68611">
                                            <p:txEl>
                                              <p:pRg st="1" end="1"/>
                                            </p:txEl>
                                          </p:spTgt>
                                        </p:tgtEl>
                                      </p:cBhvr>
                                    </p:animEffect>
                                    <p:anim calcmode="lin" valueType="num">
                                      <p:cBhvr>
                                        <p:cTn id="8" dur="1822" tmFilter="0,0; 0.14,0.36; 0.43,0.73; 0.71,0.91; 1.0,1.0">
                                          <p:stCondLst>
                                            <p:cond delay="0"/>
                                          </p:stCondLst>
                                        </p:cTn>
                                        <p:tgtEl>
                                          <p:spTgt spid="68611">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8611">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8611">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8611">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8611">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8611">
                                            <p:txEl>
                                              <p:pRg st="1" end="1"/>
                                            </p:txEl>
                                          </p:spTgt>
                                        </p:tgtEl>
                                      </p:cBhvr>
                                      <p:to x="100000" y="60000"/>
                                    </p:animScale>
                                    <p:animScale>
                                      <p:cBhvr>
                                        <p:cTn id="14" dur="166" decel="50000">
                                          <p:stCondLst>
                                            <p:cond delay="676"/>
                                          </p:stCondLst>
                                        </p:cTn>
                                        <p:tgtEl>
                                          <p:spTgt spid="68611">
                                            <p:txEl>
                                              <p:pRg st="1" end="1"/>
                                            </p:txEl>
                                          </p:spTgt>
                                        </p:tgtEl>
                                      </p:cBhvr>
                                      <p:to x="100000" y="100000"/>
                                    </p:animScale>
                                    <p:animScale>
                                      <p:cBhvr>
                                        <p:cTn id="15" dur="26">
                                          <p:stCondLst>
                                            <p:cond delay="1312"/>
                                          </p:stCondLst>
                                        </p:cTn>
                                        <p:tgtEl>
                                          <p:spTgt spid="68611">
                                            <p:txEl>
                                              <p:pRg st="1" end="1"/>
                                            </p:txEl>
                                          </p:spTgt>
                                        </p:tgtEl>
                                      </p:cBhvr>
                                      <p:to x="100000" y="80000"/>
                                    </p:animScale>
                                    <p:animScale>
                                      <p:cBhvr>
                                        <p:cTn id="16" dur="166" decel="50000">
                                          <p:stCondLst>
                                            <p:cond delay="1338"/>
                                          </p:stCondLst>
                                        </p:cTn>
                                        <p:tgtEl>
                                          <p:spTgt spid="68611">
                                            <p:txEl>
                                              <p:pRg st="1" end="1"/>
                                            </p:txEl>
                                          </p:spTgt>
                                        </p:tgtEl>
                                      </p:cBhvr>
                                      <p:to x="100000" y="100000"/>
                                    </p:animScale>
                                    <p:animScale>
                                      <p:cBhvr>
                                        <p:cTn id="17" dur="26">
                                          <p:stCondLst>
                                            <p:cond delay="1642"/>
                                          </p:stCondLst>
                                        </p:cTn>
                                        <p:tgtEl>
                                          <p:spTgt spid="68611">
                                            <p:txEl>
                                              <p:pRg st="1" end="1"/>
                                            </p:txEl>
                                          </p:spTgt>
                                        </p:tgtEl>
                                      </p:cBhvr>
                                      <p:to x="100000" y="90000"/>
                                    </p:animScale>
                                    <p:animScale>
                                      <p:cBhvr>
                                        <p:cTn id="18" dur="166" decel="50000">
                                          <p:stCondLst>
                                            <p:cond delay="1668"/>
                                          </p:stCondLst>
                                        </p:cTn>
                                        <p:tgtEl>
                                          <p:spTgt spid="68611">
                                            <p:txEl>
                                              <p:pRg st="1" end="1"/>
                                            </p:txEl>
                                          </p:spTgt>
                                        </p:tgtEl>
                                      </p:cBhvr>
                                      <p:to x="100000" y="100000"/>
                                    </p:animScale>
                                    <p:animScale>
                                      <p:cBhvr>
                                        <p:cTn id="19" dur="26">
                                          <p:stCondLst>
                                            <p:cond delay="1808"/>
                                          </p:stCondLst>
                                        </p:cTn>
                                        <p:tgtEl>
                                          <p:spTgt spid="68611">
                                            <p:txEl>
                                              <p:pRg st="1" end="1"/>
                                            </p:txEl>
                                          </p:spTgt>
                                        </p:tgtEl>
                                      </p:cBhvr>
                                      <p:to x="100000" y="95000"/>
                                    </p:animScale>
                                    <p:animScale>
                                      <p:cBhvr>
                                        <p:cTn id="20" dur="166" decel="50000">
                                          <p:stCondLst>
                                            <p:cond delay="1834"/>
                                          </p:stCondLst>
                                        </p:cTn>
                                        <p:tgtEl>
                                          <p:spTgt spid="68611">
                                            <p:txEl>
                                              <p:pRg st="1" end="1"/>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68611">
                                            <p:txEl>
                                              <p:pRg st="2" end="2"/>
                                            </p:txEl>
                                          </p:spTgt>
                                        </p:tgtEl>
                                        <p:attrNameLst>
                                          <p:attrName>style.visibility</p:attrName>
                                        </p:attrNameLst>
                                      </p:cBhvr>
                                      <p:to>
                                        <p:strVal val="visible"/>
                                      </p:to>
                                    </p:set>
                                    <p:animEffect transition="in" filter="wipe(down)">
                                      <p:cBhvr>
                                        <p:cTn id="25" dur="580">
                                          <p:stCondLst>
                                            <p:cond delay="0"/>
                                          </p:stCondLst>
                                        </p:cTn>
                                        <p:tgtEl>
                                          <p:spTgt spid="68611">
                                            <p:txEl>
                                              <p:pRg st="2" end="2"/>
                                            </p:txEl>
                                          </p:spTgt>
                                        </p:tgtEl>
                                      </p:cBhvr>
                                    </p:animEffect>
                                    <p:anim calcmode="lin" valueType="num">
                                      <p:cBhvr>
                                        <p:cTn id="26" dur="1822" tmFilter="0,0; 0.14,0.36; 0.43,0.73; 0.71,0.91; 1.0,1.0">
                                          <p:stCondLst>
                                            <p:cond delay="0"/>
                                          </p:stCondLst>
                                        </p:cTn>
                                        <p:tgtEl>
                                          <p:spTgt spid="68611">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8611">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8611">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8611">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8611">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8611">
                                            <p:txEl>
                                              <p:pRg st="2" end="2"/>
                                            </p:txEl>
                                          </p:spTgt>
                                        </p:tgtEl>
                                      </p:cBhvr>
                                      <p:to x="100000" y="60000"/>
                                    </p:animScale>
                                    <p:animScale>
                                      <p:cBhvr>
                                        <p:cTn id="32" dur="166" decel="50000">
                                          <p:stCondLst>
                                            <p:cond delay="676"/>
                                          </p:stCondLst>
                                        </p:cTn>
                                        <p:tgtEl>
                                          <p:spTgt spid="68611">
                                            <p:txEl>
                                              <p:pRg st="2" end="2"/>
                                            </p:txEl>
                                          </p:spTgt>
                                        </p:tgtEl>
                                      </p:cBhvr>
                                      <p:to x="100000" y="100000"/>
                                    </p:animScale>
                                    <p:animScale>
                                      <p:cBhvr>
                                        <p:cTn id="33" dur="26">
                                          <p:stCondLst>
                                            <p:cond delay="1312"/>
                                          </p:stCondLst>
                                        </p:cTn>
                                        <p:tgtEl>
                                          <p:spTgt spid="68611">
                                            <p:txEl>
                                              <p:pRg st="2" end="2"/>
                                            </p:txEl>
                                          </p:spTgt>
                                        </p:tgtEl>
                                      </p:cBhvr>
                                      <p:to x="100000" y="80000"/>
                                    </p:animScale>
                                    <p:animScale>
                                      <p:cBhvr>
                                        <p:cTn id="34" dur="166" decel="50000">
                                          <p:stCondLst>
                                            <p:cond delay="1338"/>
                                          </p:stCondLst>
                                        </p:cTn>
                                        <p:tgtEl>
                                          <p:spTgt spid="68611">
                                            <p:txEl>
                                              <p:pRg st="2" end="2"/>
                                            </p:txEl>
                                          </p:spTgt>
                                        </p:tgtEl>
                                      </p:cBhvr>
                                      <p:to x="100000" y="100000"/>
                                    </p:animScale>
                                    <p:animScale>
                                      <p:cBhvr>
                                        <p:cTn id="35" dur="26">
                                          <p:stCondLst>
                                            <p:cond delay="1642"/>
                                          </p:stCondLst>
                                        </p:cTn>
                                        <p:tgtEl>
                                          <p:spTgt spid="68611">
                                            <p:txEl>
                                              <p:pRg st="2" end="2"/>
                                            </p:txEl>
                                          </p:spTgt>
                                        </p:tgtEl>
                                      </p:cBhvr>
                                      <p:to x="100000" y="90000"/>
                                    </p:animScale>
                                    <p:animScale>
                                      <p:cBhvr>
                                        <p:cTn id="36" dur="166" decel="50000">
                                          <p:stCondLst>
                                            <p:cond delay="1668"/>
                                          </p:stCondLst>
                                        </p:cTn>
                                        <p:tgtEl>
                                          <p:spTgt spid="68611">
                                            <p:txEl>
                                              <p:pRg st="2" end="2"/>
                                            </p:txEl>
                                          </p:spTgt>
                                        </p:tgtEl>
                                      </p:cBhvr>
                                      <p:to x="100000" y="100000"/>
                                    </p:animScale>
                                    <p:animScale>
                                      <p:cBhvr>
                                        <p:cTn id="37" dur="26">
                                          <p:stCondLst>
                                            <p:cond delay="1808"/>
                                          </p:stCondLst>
                                        </p:cTn>
                                        <p:tgtEl>
                                          <p:spTgt spid="68611">
                                            <p:txEl>
                                              <p:pRg st="2" end="2"/>
                                            </p:txEl>
                                          </p:spTgt>
                                        </p:tgtEl>
                                      </p:cBhvr>
                                      <p:to x="100000" y="95000"/>
                                    </p:animScale>
                                    <p:animScale>
                                      <p:cBhvr>
                                        <p:cTn id="38" dur="166" decel="50000">
                                          <p:stCondLst>
                                            <p:cond delay="1834"/>
                                          </p:stCondLst>
                                        </p:cTn>
                                        <p:tgtEl>
                                          <p:spTgt spid="68611">
                                            <p:txEl>
                                              <p:pRg st="2" end="2"/>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68611">
                                            <p:txEl>
                                              <p:pRg st="3" end="3"/>
                                            </p:txEl>
                                          </p:spTgt>
                                        </p:tgtEl>
                                        <p:attrNameLst>
                                          <p:attrName>style.visibility</p:attrName>
                                        </p:attrNameLst>
                                      </p:cBhvr>
                                      <p:to>
                                        <p:strVal val="visible"/>
                                      </p:to>
                                    </p:set>
                                    <p:animEffect transition="in" filter="wipe(down)">
                                      <p:cBhvr>
                                        <p:cTn id="43" dur="580">
                                          <p:stCondLst>
                                            <p:cond delay="0"/>
                                          </p:stCondLst>
                                        </p:cTn>
                                        <p:tgtEl>
                                          <p:spTgt spid="68611">
                                            <p:txEl>
                                              <p:pRg st="3" end="3"/>
                                            </p:txEl>
                                          </p:spTgt>
                                        </p:tgtEl>
                                      </p:cBhvr>
                                    </p:animEffect>
                                    <p:anim calcmode="lin" valueType="num">
                                      <p:cBhvr>
                                        <p:cTn id="44" dur="1822" tmFilter="0,0; 0.14,0.36; 0.43,0.73; 0.71,0.91; 1.0,1.0">
                                          <p:stCondLst>
                                            <p:cond delay="0"/>
                                          </p:stCondLst>
                                        </p:cTn>
                                        <p:tgtEl>
                                          <p:spTgt spid="68611">
                                            <p:txEl>
                                              <p:pRg st="3" end="3"/>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8611">
                                            <p:txEl>
                                              <p:pRg st="3" end="3"/>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8611">
                                            <p:txEl>
                                              <p:pRg st="3" end="3"/>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8611">
                                            <p:txEl>
                                              <p:pRg st="3" end="3"/>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8611">
                                            <p:txEl>
                                              <p:pRg st="3" end="3"/>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8611">
                                            <p:txEl>
                                              <p:pRg st="3" end="3"/>
                                            </p:txEl>
                                          </p:spTgt>
                                        </p:tgtEl>
                                      </p:cBhvr>
                                      <p:to x="100000" y="60000"/>
                                    </p:animScale>
                                    <p:animScale>
                                      <p:cBhvr>
                                        <p:cTn id="50" dur="166" decel="50000">
                                          <p:stCondLst>
                                            <p:cond delay="676"/>
                                          </p:stCondLst>
                                        </p:cTn>
                                        <p:tgtEl>
                                          <p:spTgt spid="68611">
                                            <p:txEl>
                                              <p:pRg st="3" end="3"/>
                                            </p:txEl>
                                          </p:spTgt>
                                        </p:tgtEl>
                                      </p:cBhvr>
                                      <p:to x="100000" y="100000"/>
                                    </p:animScale>
                                    <p:animScale>
                                      <p:cBhvr>
                                        <p:cTn id="51" dur="26">
                                          <p:stCondLst>
                                            <p:cond delay="1312"/>
                                          </p:stCondLst>
                                        </p:cTn>
                                        <p:tgtEl>
                                          <p:spTgt spid="68611">
                                            <p:txEl>
                                              <p:pRg st="3" end="3"/>
                                            </p:txEl>
                                          </p:spTgt>
                                        </p:tgtEl>
                                      </p:cBhvr>
                                      <p:to x="100000" y="80000"/>
                                    </p:animScale>
                                    <p:animScale>
                                      <p:cBhvr>
                                        <p:cTn id="52" dur="166" decel="50000">
                                          <p:stCondLst>
                                            <p:cond delay="1338"/>
                                          </p:stCondLst>
                                        </p:cTn>
                                        <p:tgtEl>
                                          <p:spTgt spid="68611">
                                            <p:txEl>
                                              <p:pRg st="3" end="3"/>
                                            </p:txEl>
                                          </p:spTgt>
                                        </p:tgtEl>
                                      </p:cBhvr>
                                      <p:to x="100000" y="100000"/>
                                    </p:animScale>
                                    <p:animScale>
                                      <p:cBhvr>
                                        <p:cTn id="53" dur="26">
                                          <p:stCondLst>
                                            <p:cond delay="1642"/>
                                          </p:stCondLst>
                                        </p:cTn>
                                        <p:tgtEl>
                                          <p:spTgt spid="68611">
                                            <p:txEl>
                                              <p:pRg st="3" end="3"/>
                                            </p:txEl>
                                          </p:spTgt>
                                        </p:tgtEl>
                                      </p:cBhvr>
                                      <p:to x="100000" y="90000"/>
                                    </p:animScale>
                                    <p:animScale>
                                      <p:cBhvr>
                                        <p:cTn id="54" dur="166" decel="50000">
                                          <p:stCondLst>
                                            <p:cond delay="1668"/>
                                          </p:stCondLst>
                                        </p:cTn>
                                        <p:tgtEl>
                                          <p:spTgt spid="68611">
                                            <p:txEl>
                                              <p:pRg st="3" end="3"/>
                                            </p:txEl>
                                          </p:spTgt>
                                        </p:tgtEl>
                                      </p:cBhvr>
                                      <p:to x="100000" y="100000"/>
                                    </p:animScale>
                                    <p:animScale>
                                      <p:cBhvr>
                                        <p:cTn id="55" dur="26">
                                          <p:stCondLst>
                                            <p:cond delay="1808"/>
                                          </p:stCondLst>
                                        </p:cTn>
                                        <p:tgtEl>
                                          <p:spTgt spid="68611">
                                            <p:txEl>
                                              <p:pRg st="3" end="3"/>
                                            </p:txEl>
                                          </p:spTgt>
                                        </p:tgtEl>
                                      </p:cBhvr>
                                      <p:to x="100000" y="95000"/>
                                    </p:animScale>
                                    <p:animScale>
                                      <p:cBhvr>
                                        <p:cTn id="56" dur="166" decel="50000">
                                          <p:stCondLst>
                                            <p:cond delay="1834"/>
                                          </p:stCondLst>
                                        </p:cTn>
                                        <p:tgtEl>
                                          <p:spTgt spid="68611">
                                            <p:txEl>
                                              <p:pRg st="3" end="3"/>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68611">
                                            <p:txEl>
                                              <p:pRg st="4" end="4"/>
                                            </p:txEl>
                                          </p:spTgt>
                                        </p:tgtEl>
                                        <p:attrNameLst>
                                          <p:attrName>style.visibility</p:attrName>
                                        </p:attrNameLst>
                                      </p:cBhvr>
                                      <p:to>
                                        <p:strVal val="visible"/>
                                      </p:to>
                                    </p:set>
                                    <p:animEffect transition="in" filter="wipe(down)">
                                      <p:cBhvr>
                                        <p:cTn id="61" dur="580">
                                          <p:stCondLst>
                                            <p:cond delay="0"/>
                                          </p:stCondLst>
                                        </p:cTn>
                                        <p:tgtEl>
                                          <p:spTgt spid="68611">
                                            <p:txEl>
                                              <p:pRg st="4" end="4"/>
                                            </p:txEl>
                                          </p:spTgt>
                                        </p:tgtEl>
                                      </p:cBhvr>
                                    </p:animEffect>
                                    <p:anim calcmode="lin" valueType="num">
                                      <p:cBhvr>
                                        <p:cTn id="62" dur="1822" tmFilter="0,0; 0.14,0.36; 0.43,0.73; 0.71,0.91; 1.0,1.0">
                                          <p:stCondLst>
                                            <p:cond delay="0"/>
                                          </p:stCondLst>
                                        </p:cTn>
                                        <p:tgtEl>
                                          <p:spTgt spid="68611">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8611">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8611">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8611">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8611">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8611">
                                            <p:txEl>
                                              <p:pRg st="4" end="4"/>
                                            </p:txEl>
                                          </p:spTgt>
                                        </p:tgtEl>
                                      </p:cBhvr>
                                      <p:to x="100000" y="60000"/>
                                    </p:animScale>
                                    <p:animScale>
                                      <p:cBhvr>
                                        <p:cTn id="68" dur="166" decel="50000">
                                          <p:stCondLst>
                                            <p:cond delay="676"/>
                                          </p:stCondLst>
                                        </p:cTn>
                                        <p:tgtEl>
                                          <p:spTgt spid="68611">
                                            <p:txEl>
                                              <p:pRg st="4" end="4"/>
                                            </p:txEl>
                                          </p:spTgt>
                                        </p:tgtEl>
                                      </p:cBhvr>
                                      <p:to x="100000" y="100000"/>
                                    </p:animScale>
                                    <p:animScale>
                                      <p:cBhvr>
                                        <p:cTn id="69" dur="26">
                                          <p:stCondLst>
                                            <p:cond delay="1312"/>
                                          </p:stCondLst>
                                        </p:cTn>
                                        <p:tgtEl>
                                          <p:spTgt spid="68611">
                                            <p:txEl>
                                              <p:pRg st="4" end="4"/>
                                            </p:txEl>
                                          </p:spTgt>
                                        </p:tgtEl>
                                      </p:cBhvr>
                                      <p:to x="100000" y="80000"/>
                                    </p:animScale>
                                    <p:animScale>
                                      <p:cBhvr>
                                        <p:cTn id="70" dur="166" decel="50000">
                                          <p:stCondLst>
                                            <p:cond delay="1338"/>
                                          </p:stCondLst>
                                        </p:cTn>
                                        <p:tgtEl>
                                          <p:spTgt spid="68611">
                                            <p:txEl>
                                              <p:pRg st="4" end="4"/>
                                            </p:txEl>
                                          </p:spTgt>
                                        </p:tgtEl>
                                      </p:cBhvr>
                                      <p:to x="100000" y="100000"/>
                                    </p:animScale>
                                    <p:animScale>
                                      <p:cBhvr>
                                        <p:cTn id="71" dur="26">
                                          <p:stCondLst>
                                            <p:cond delay="1642"/>
                                          </p:stCondLst>
                                        </p:cTn>
                                        <p:tgtEl>
                                          <p:spTgt spid="68611">
                                            <p:txEl>
                                              <p:pRg st="4" end="4"/>
                                            </p:txEl>
                                          </p:spTgt>
                                        </p:tgtEl>
                                      </p:cBhvr>
                                      <p:to x="100000" y="90000"/>
                                    </p:animScale>
                                    <p:animScale>
                                      <p:cBhvr>
                                        <p:cTn id="72" dur="166" decel="50000">
                                          <p:stCondLst>
                                            <p:cond delay="1668"/>
                                          </p:stCondLst>
                                        </p:cTn>
                                        <p:tgtEl>
                                          <p:spTgt spid="68611">
                                            <p:txEl>
                                              <p:pRg st="4" end="4"/>
                                            </p:txEl>
                                          </p:spTgt>
                                        </p:tgtEl>
                                      </p:cBhvr>
                                      <p:to x="100000" y="100000"/>
                                    </p:animScale>
                                    <p:animScale>
                                      <p:cBhvr>
                                        <p:cTn id="73" dur="26">
                                          <p:stCondLst>
                                            <p:cond delay="1808"/>
                                          </p:stCondLst>
                                        </p:cTn>
                                        <p:tgtEl>
                                          <p:spTgt spid="68611">
                                            <p:txEl>
                                              <p:pRg st="4" end="4"/>
                                            </p:txEl>
                                          </p:spTgt>
                                        </p:tgtEl>
                                      </p:cBhvr>
                                      <p:to x="100000" y="95000"/>
                                    </p:animScale>
                                    <p:animScale>
                                      <p:cBhvr>
                                        <p:cTn id="74" dur="166" decel="50000">
                                          <p:stCondLst>
                                            <p:cond delay="1834"/>
                                          </p:stCondLst>
                                        </p:cTn>
                                        <p:tgtEl>
                                          <p:spTgt spid="68611">
                                            <p:txEl>
                                              <p:pRg st="4" end="4"/>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68611">
                                            <p:txEl>
                                              <p:pRg st="5" end="5"/>
                                            </p:txEl>
                                          </p:spTgt>
                                        </p:tgtEl>
                                        <p:attrNameLst>
                                          <p:attrName>style.visibility</p:attrName>
                                        </p:attrNameLst>
                                      </p:cBhvr>
                                      <p:to>
                                        <p:strVal val="visible"/>
                                      </p:to>
                                    </p:set>
                                    <p:animEffect transition="in" filter="wipe(down)">
                                      <p:cBhvr>
                                        <p:cTn id="79" dur="580">
                                          <p:stCondLst>
                                            <p:cond delay="0"/>
                                          </p:stCondLst>
                                        </p:cTn>
                                        <p:tgtEl>
                                          <p:spTgt spid="68611">
                                            <p:txEl>
                                              <p:pRg st="5" end="5"/>
                                            </p:txEl>
                                          </p:spTgt>
                                        </p:tgtEl>
                                      </p:cBhvr>
                                    </p:animEffect>
                                    <p:anim calcmode="lin" valueType="num">
                                      <p:cBhvr>
                                        <p:cTn id="80" dur="1822" tmFilter="0,0; 0.14,0.36; 0.43,0.73; 0.71,0.91; 1.0,1.0">
                                          <p:stCondLst>
                                            <p:cond delay="0"/>
                                          </p:stCondLst>
                                        </p:cTn>
                                        <p:tgtEl>
                                          <p:spTgt spid="68611">
                                            <p:txEl>
                                              <p:pRg st="5" end="5"/>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8611">
                                            <p:txEl>
                                              <p:pRg st="5" end="5"/>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8611">
                                            <p:txEl>
                                              <p:pRg st="5" end="5"/>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8611">
                                            <p:txEl>
                                              <p:pRg st="5" end="5"/>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8611">
                                            <p:txEl>
                                              <p:pRg st="5" end="5"/>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68611">
                                            <p:txEl>
                                              <p:pRg st="5" end="5"/>
                                            </p:txEl>
                                          </p:spTgt>
                                        </p:tgtEl>
                                      </p:cBhvr>
                                      <p:to x="100000" y="60000"/>
                                    </p:animScale>
                                    <p:animScale>
                                      <p:cBhvr>
                                        <p:cTn id="86" dur="166" decel="50000">
                                          <p:stCondLst>
                                            <p:cond delay="676"/>
                                          </p:stCondLst>
                                        </p:cTn>
                                        <p:tgtEl>
                                          <p:spTgt spid="68611">
                                            <p:txEl>
                                              <p:pRg st="5" end="5"/>
                                            </p:txEl>
                                          </p:spTgt>
                                        </p:tgtEl>
                                      </p:cBhvr>
                                      <p:to x="100000" y="100000"/>
                                    </p:animScale>
                                    <p:animScale>
                                      <p:cBhvr>
                                        <p:cTn id="87" dur="26">
                                          <p:stCondLst>
                                            <p:cond delay="1312"/>
                                          </p:stCondLst>
                                        </p:cTn>
                                        <p:tgtEl>
                                          <p:spTgt spid="68611">
                                            <p:txEl>
                                              <p:pRg st="5" end="5"/>
                                            </p:txEl>
                                          </p:spTgt>
                                        </p:tgtEl>
                                      </p:cBhvr>
                                      <p:to x="100000" y="80000"/>
                                    </p:animScale>
                                    <p:animScale>
                                      <p:cBhvr>
                                        <p:cTn id="88" dur="166" decel="50000">
                                          <p:stCondLst>
                                            <p:cond delay="1338"/>
                                          </p:stCondLst>
                                        </p:cTn>
                                        <p:tgtEl>
                                          <p:spTgt spid="68611">
                                            <p:txEl>
                                              <p:pRg st="5" end="5"/>
                                            </p:txEl>
                                          </p:spTgt>
                                        </p:tgtEl>
                                      </p:cBhvr>
                                      <p:to x="100000" y="100000"/>
                                    </p:animScale>
                                    <p:animScale>
                                      <p:cBhvr>
                                        <p:cTn id="89" dur="26">
                                          <p:stCondLst>
                                            <p:cond delay="1642"/>
                                          </p:stCondLst>
                                        </p:cTn>
                                        <p:tgtEl>
                                          <p:spTgt spid="68611">
                                            <p:txEl>
                                              <p:pRg st="5" end="5"/>
                                            </p:txEl>
                                          </p:spTgt>
                                        </p:tgtEl>
                                      </p:cBhvr>
                                      <p:to x="100000" y="90000"/>
                                    </p:animScale>
                                    <p:animScale>
                                      <p:cBhvr>
                                        <p:cTn id="90" dur="166" decel="50000">
                                          <p:stCondLst>
                                            <p:cond delay="1668"/>
                                          </p:stCondLst>
                                        </p:cTn>
                                        <p:tgtEl>
                                          <p:spTgt spid="68611">
                                            <p:txEl>
                                              <p:pRg st="5" end="5"/>
                                            </p:txEl>
                                          </p:spTgt>
                                        </p:tgtEl>
                                      </p:cBhvr>
                                      <p:to x="100000" y="100000"/>
                                    </p:animScale>
                                    <p:animScale>
                                      <p:cBhvr>
                                        <p:cTn id="91" dur="26">
                                          <p:stCondLst>
                                            <p:cond delay="1808"/>
                                          </p:stCondLst>
                                        </p:cTn>
                                        <p:tgtEl>
                                          <p:spTgt spid="68611">
                                            <p:txEl>
                                              <p:pRg st="5" end="5"/>
                                            </p:txEl>
                                          </p:spTgt>
                                        </p:tgtEl>
                                      </p:cBhvr>
                                      <p:to x="100000" y="95000"/>
                                    </p:animScale>
                                    <p:animScale>
                                      <p:cBhvr>
                                        <p:cTn id="92" dur="166" decel="50000">
                                          <p:stCondLst>
                                            <p:cond delay="1834"/>
                                          </p:stCondLst>
                                        </p:cTn>
                                        <p:tgtEl>
                                          <p:spTgt spid="68611">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id-ID" smtClean="0"/>
              <a:t>CANCER</a:t>
            </a:r>
          </a:p>
        </p:txBody>
      </p:sp>
      <p:pic>
        <p:nvPicPr>
          <p:cNvPr id="69635" name="Picture 4" descr="cancer_cell_division"/>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3400" y="1639888"/>
            <a:ext cx="7924800" cy="4614862"/>
          </a:xfrm>
        </p:spPr>
      </p:pic>
    </p:spTree>
  </p:cSld>
  <p:clrMapOvr>
    <a:masterClrMapping/>
  </p:clrMapOvr>
  <p:transition spd="slow">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id-ID" smtClean="0"/>
              <a:t>Cancer Suspects</a:t>
            </a:r>
          </a:p>
        </p:txBody>
      </p:sp>
      <p:sp>
        <p:nvSpPr>
          <p:cNvPr id="70659" name="Rectangle 3"/>
          <p:cNvSpPr>
            <a:spLocks noGrp="1" noChangeArrowheads="1"/>
          </p:cNvSpPr>
          <p:nvPr>
            <p:ph type="body" idx="1"/>
          </p:nvPr>
        </p:nvSpPr>
        <p:spPr>
          <a:xfrm>
            <a:off x="457200" y="1600200"/>
            <a:ext cx="4648200" cy="4876800"/>
          </a:xfrm>
        </p:spPr>
        <p:txBody>
          <a:bodyPr/>
          <a:lstStyle/>
          <a:p>
            <a:pPr algn="ctr" eaLnBrk="1" hangingPunct="1">
              <a:lnSpc>
                <a:spcPct val="80000"/>
              </a:lnSpc>
              <a:buFont typeface="Wingdings" panose="05000000000000000000" pitchFamily="2" charset="2"/>
              <a:buNone/>
            </a:pPr>
            <a:endParaRPr lang="en-US" altLang="id-ID" sz="4800" smtClean="0"/>
          </a:p>
          <a:p>
            <a:pPr algn="ctr" eaLnBrk="1" hangingPunct="1">
              <a:lnSpc>
                <a:spcPct val="80000"/>
              </a:lnSpc>
              <a:buFont typeface="Wingdings" panose="05000000000000000000" pitchFamily="2" charset="2"/>
              <a:buNone/>
            </a:pPr>
            <a:r>
              <a:rPr lang="en-US" altLang="id-ID" sz="4800" smtClean="0"/>
              <a:t>GENETICS</a:t>
            </a:r>
          </a:p>
          <a:p>
            <a:pPr algn="ctr" eaLnBrk="1" hangingPunct="1">
              <a:lnSpc>
                <a:spcPct val="80000"/>
              </a:lnSpc>
              <a:buFont typeface="Wingdings" panose="05000000000000000000" pitchFamily="2" charset="2"/>
              <a:buNone/>
            </a:pPr>
            <a:endParaRPr lang="en-US" altLang="id-ID" sz="4800" smtClean="0"/>
          </a:p>
          <a:p>
            <a:pPr algn="ctr" eaLnBrk="1" hangingPunct="1">
              <a:lnSpc>
                <a:spcPct val="80000"/>
              </a:lnSpc>
              <a:buFont typeface="Wingdings" panose="05000000000000000000" pitchFamily="2" charset="2"/>
              <a:buNone/>
            </a:pPr>
            <a:r>
              <a:rPr lang="en-US" altLang="id-ID" sz="4800" smtClean="0"/>
              <a:t>HEREDITARY</a:t>
            </a:r>
          </a:p>
        </p:txBody>
      </p:sp>
      <p:pic>
        <p:nvPicPr>
          <p:cNvPr id="70660" name="Picture 4" descr="Mammograms//(c) Randy Allbritton/Get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52600"/>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3"/>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id-ID" smtClean="0"/>
              <a:t>Cancer Suspects</a:t>
            </a:r>
          </a:p>
        </p:txBody>
      </p:sp>
      <p:sp>
        <p:nvSpPr>
          <p:cNvPr id="71683" name="Rectangle 3"/>
          <p:cNvSpPr>
            <a:spLocks noGrp="1" noChangeArrowheads="1"/>
          </p:cNvSpPr>
          <p:nvPr>
            <p:ph type="body" idx="1"/>
          </p:nvPr>
        </p:nvSpPr>
        <p:spPr>
          <a:xfrm>
            <a:off x="457200" y="1719263"/>
            <a:ext cx="4419600" cy="4406900"/>
          </a:xfrm>
        </p:spPr>
        <p:txBody>
          <a:bodyPr/>
          <a:lstStyle/>
          <a:p>
            <a:pPr algn="ctr" eaLnBrk="1" hangingPunct="1">
              <a:lnSpc>
                <a:spcPct val="80000"/>
              </a:lnSpc>
              <a:buFont typeface="Wingdings" panose="05000000000000000000" pitchFamily="2" charset="2"/>
              <a:buNone/>
            </a:pPr>
            <a:r>
              <a:rPr lang="en-US" altLang="id-ID" sz="2400" b="1" smtClean="0"/>
              <a:t>Tailpipe Toxins</a:t>
            </a:r>
          </a:p>
          <a:p>
            <a:pPr algn="ctr" eaLnBrk="1" hangingPunct="1">
              <a:lnSpc>
                <a:spcPct val="80000"/>
              </a:lnSpc>
              <a:buFont typeface="Wingdings" panose="05000000000000000000" pitchFamily="2" charset="2"/>
              <a:buNone/>
            </a:pPr>
            <a:endParaRPr lang="en-US" altLang="id-ID" sz="2400" b="1" smtClean="0"/>
          </a:p>
          <a:p>
            <a:pPr eaLnBrk="1" hangingPunct="1">
              <a:lnSpc>
                <a:spcPct val="80000"/>
              </a:lnSpc>
              <a:buFont typeface="Wingdings" panose="05000000000000000000" pitchFamily="2" charset="2"/>
              <a:buNone/>
            </a:pPr>
            <a:r>
              <a:rPr lang="en-US" altLang="id-ID" sz="2000" b="1" smtClean="0"/>
              <a:t>	</a:t>
            </a:r>
            <a:r>
              <a:rPr lang="en-US" altLang="id-ID" sz="2400" b="1" smtClean="0"/>
              <a:t>At the top of the list of common, potent mammary carcinogens are components of car and truck exhaust. Included on this list are PAHs (polycyclic aromatic hydrocarbons)—products of combustion—which have been linked to breast cancer in men as well as women.</a:t>
            </a:r>
          </a:p>
        </p:txBody>
      </p:sp>
      <p:pic>
        <p:nvPicPr>
          <p:cNvPr id="71684" name="Picture 4" descr="Tailpipe//© Walter Geiersperger/age foto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288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amon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id-ID" smtClean="0"/>
              <a:t>Cancer Suspects</a:t>
            </a:r>
          </a:p>
        </p:txBody>
      </p:sp>
      <p:sp>
        <p:nvSpPr>
          <p:cNvPr id="72707" name="Rectangle 3"/>
          <p:cNvSpPr>
            <a:spLocks noGrp="1" noChangeArrowheads="1"/>
          </p:cNvSpPr>
          <p:nvPr>
            <p:ph type="body" idx="1"/>
          </p:nvPr>
        </p:nvSpPr>
        <p:spPr>
          <a:xfrm>
            <a:off x="457200" y="990600"/>
            <a:ext cx="4724400" cy="4754563"/>
          </a:xfrm>
        </p:spPr>
        <p:txBody>
          <a:bodyPr/>
          <a:lstStyle/>
          <a:p>
            <a:pPr eaLnBrk="1" hangingPunct="1">
              <a:lnSpc>
                <a:spcPct val="90000"/>
              </a:lnSpc>
            </a:pPr>
            <a:endParaRPr lang="en-US" altLang="id-ID" b="1" smtClean="0"/>
          </a:p>
          <a:p>
            <a:pPr algn="ctr" eaLnBrk="1" hangingPunct="1">
              <a:lnSpc>
                <a:spcPct val="90000"/>
              </a:lnSpc>
              <a:buFont typeface="Wingdings" panose="05000000000000000000" pitchFamily="2" charset="2"/>
              <a:buNone/>
            </a:pPr>
            <a:r>
              <a:rPr lang="en-US" altLang="id-ID" b="1" smtClean="0"/>
              <a:t>	</a:t>
            </a:r>
            <a:r>
              <a:rPr lang="en-US" altLang="id-ID" sz="2400" b="1" smtClean="0"/>
              <a:t>Tobacco Smoke</a:t>
            </a:r>
          </a:p>
          <a:p>
            <a:pPr eaLnBrk="1" hangingPunct="1">
              <a:lnSpc>
                <a:spcPct val="90000"/>
              </a:lnSpc>
              <a:buFont typeface="Wingdings" panose="05000000000000000000" pitchFamily="2" charset="2"/>
              <a:buNone/>
            </a:pPr>
            <a:r>
              <a:rPr lang="en-US" altLang="id-ID" sz="2400" b="1" smtClean="0"/>
              <a:t>	Like car and truck exhaust, tobacco smoke is a source of many PAHs. Among these are dibenz[a,h]anthracene, considered by EPA to be “probably carcinogenic to humans” as well as mutagenic—meaning that it can cause genes to mutate. It’s laced with many other cancer-causing substances as well, such as dibenzo [def,p]chrysene.</a:t>
            </a:r>
            <a:r>
              <a:rPr lang="en-US" altLang="id-ID" sz="2400" smtClean="0"/>
              <a:t> </a:t>
            </a:r>
          </a:p>
        </p:txBody>
      </p:sp>
      <p:sp>
        <p:nvSpPr>
          <p:cNvPr id="72708" name="Rectangle 4"/>
          <p:cNvSpPr>
            <a:spLocks noChangeArrowheads="1"/>
          </p:cNvSpPr>
          <p:nvPr/>
        </p:nvSpPr>
        <p:spPr bwMode="auto">
          <a:xfrm>
            <a:off x="4429125" y="3290888"/>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350" tIns="0" rIns="79350" bIns="0"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id-ID" sz="1800" b="1"/>
              <a:t>.</a:t>
            </a:r>
            <a:r>
              <a:rPr lang="en-US" altLang="id-ID" sz="1800"/>
              <a:t> </a:t>
            </a:r>
          </a:p>
        </p:txBody>
      </p:sp>
      <p:sp>
        <p:nvSpPr>
          <p:cNvPr id="72709" name="AutoShape 7" descr="data:image/jpeg;base64,/9j/4AAQSkZJRgABAQAAAQABAAD/2wCEAAkGBhQSEBQUEBQVFRUUFRQUFBUUFRQUFBUUFBQVFRQUFBQXHCYeFxkjGRQUHy8gJCcpLCwsFR4xNTAqNSYrLCkBCQoKDgwOGg8PGCwcHBwsLCwsLCkpKSkpKSkpKSksLCkpKSkpKSkpKSksKSksKSkpKSkpKSksKSkpKSwpKSwsLP/AABEIAMIBAwMBIgACEQEDEQH/xAAbAAABBQEBAAAAAAAAAAAAAAACAAEDBAUGB//EADoQAAIBAgUBBwIEBQMEAwAAAAECAAMRBAUSITFBBhMiUWFxgTKRI6GxwRRCUuHwB2LRFTNy8VOCkv/EABkBAQEBAQEBAAAAAAAAAAAAAAABAgMEBf/EACERAQEAAgIDAQADAQAAAAAAAAABAhEhMQMEQRITMlFx/9oADAMBAAIRAxEAPwDxYOb8nmWadQ+cp33+TLFIzNSrat6mTox/wytTlinCLNNz6ydG95XSTLCrCt6w1aRLDWBKrSRWkSwxAnVoQaQgwg0om1wg8hBhqYEuuTYbcyBFuZtYHL9IuZrGbS3RtFhKdSa1RARM2qs62M7VXeBqiqcwbzjWx6jGLQbxiZAmaDqiMaAV494IMcQDBjxhHgKM0IRjKIyfWCWhNAMglRjaPARtopR511MmSRgb/MmAmaJ0aWaRlRBLNORFtJMplZGk6GUWBDWRrJFhUiwoKiGBKCBj3ggQgIBLJkkQEkSBKmxmymKuo/OY1pfy36rdJ0xuqzlGmGsDM7EmWcVUttKLtNZVJFZ4MJ+YM5NlGMeMZANooVo0BhCEEQhAIGPBvFAKMYgYxgA0jMkaARAOnxFHpjaKB571/wA85Kshtv8AMsIszUqRFlhBAprJ0SIDSToJGiydFlEiSZYCLJQsqnAkirBUSUCAgI4EICFpgCBJEWMBDUQJtMu4MWBMqUpetZBNxmmxTXsZUJk7tdfmViYqxGYoophStGjxQERBIh2jFYACPaPpigIRrxzGgKKMI8BiIJhGDaAaDaKEg2igefW3ktORjrJ6YmUT0hLCyGmJZprEBosmRIyLJUEoNBJgICiTKJVJVkgWJRDEBgIVo4jwEBCEGEIE1EzRxA8K+0zac0qu9Ien6Tc6Sqn8p+JAZN/KfeQmZqhIjWh2jhZAIEfTCtFAVo1oUQgARBIkpEEwIjGhkRrQBtFDtGtACMTJDI2EAk4jxk4jxscAh3PzLVISqo3+ZcozCLCLLKCQ0xLCCaVKgkqiAokqiUGgkyiRoJMsAgIQiAhAQGjwtMQWAwEJRHCwlEB1l7D1NrSmFlnDjf0moFiKVrD5lciX38UqskURWjw7QDIGiiMUgUeNFAUYiPFKBtGIhRrQBtE0MwJANoJEOMYDou0UOmNooHnqDc+8uUBKqDf7y9REwLNMSdRIkkyzQlWSLI0EmUSg1kqwFEkUQJFkgEBRJFgEFj6Y4WFpgCFjgR4SJc2EoSjoJO2wsPmPpCD18/L0kOqXoT0WklWlteV0Mv4feIM8iRtLuJwxUyoVkARaZ0WQ9jKuIGtvwqX/AMjg7/8Agv8AN78esq5lkhSoVpa3S+kMUIuwJFh58XjQx7RjOpynsJWq1Crg01UXZ2G2/QeZ/Sb6/wCnNBVu9ZmI3NtKi3pe/wCsuqm3m9otM2c8qUbhcPS0KtwWY6mY+vkJkGRTBYxMRMGA8YiPHgRmLTCMaQSJxFEnEUo4NKe8tUlnW51lWGFP8Ib72ZfEt/UiYWHyxioYW3JAFxquPSZ0IUEnVZYTJ6u9kJtyBNen2SqmkHUoxP8AID4h7y6GMokqiE+FZTZgRaICAQElURkEkAgOqyzRpXkKyalVtLBapYcHkyWpRQdCfUmVhifSGMb6TW4ghTTyP3/tC1WFkW3+eciOMb2gd+x6xtUn8Ox5sPcwxhB1YS7gOz2Iq7hCo/qfwj/kzrMn7EUFscTUZj/SvgT5b6j+U5/yYb1t0/iz1vTi6WA1EBTcngAEk/AnX5H2IqtY1FKD/dsf/wA8/e07rA5fRoragiIP9oFz7tyfvFXxQG23z+wnaRxrDxHYikyi5Jt8f3mfVwmDw7qtbDINRAD7upN9gdR8P7zpHxh6fnsPt5Tm+1oWrQcHbYkehHH2MmXC4zboK+LZhwCBb02MoZfhnSq5JCqXLqp3sthYA/nxtec5kXatq2HRhbWoKPv/ADIdLH5IkTdoqrVgHLCmUGm9vr1bkkcWAtxvf0mtw1XTZjjSKdQNsh53PB5APPyJCp1UVBcVKmkAqQF3Hmu+/F5lYrFUqtJkqNquetypa22wINh5AiYuZ4itTp2aqlO5OhwSWVV3vpbqd9idvWNppi9sM7K4pKWIpIlVt6dSgx7uoreAd8p/mXTwL8i0p3BAKsGBF7j9/KVu3OcIalJnDAii/d1eSzsF2AG4APUi1ybQsvolKSqdyBufM+c5W8ta4GY0IiNaAhHiAigMYMKIiAaDaKOnEUgo9nKn8OPEtR1DN/2wFpuTuAt9jt6zRp4im5LJhAlUsTSercEMbWAA2O5hYTCU6tIpTwffVV1spV6lUsUNi4HItcWH24mz2dyYChpdNLK5BQMW7qopsdIN+726XPSdJGe2fjq7uSiahVQKXCU2FrjY+o3/ACmYA1FyarMjbNqYEEgjcBehv19Zv4TDYqhqFIrUN3Lb+PRuVW7/AFeIi/qZzeGWtiXPftoYswUulRgmgsxVDYaiNttxsTta0nCtilmgfD973ZCUx4vC1iOha4kNHMcPimCaBTa3gIBVG9NXF5NWxqVKdSlVLuD4AyK6kk2shTkX1L6G/PSTdm8oK7Vi4pqq2RlTST/ONVg1hfb5k4+HLOXAhyV06GXkA6gfIhusRydr24Nri4K39rzUp5QA50gsKjeHQQoJa+htTG4Xpv8AeXMX2dr06Wpy9gwJcPTqALfcALdo0bcr3RBtbfyhBZufxbCqvdKWYkgO1Ow0g2JI5v7/ALzpGwPejxUlUHqwF7fH6Tnlnjj3XXHx5ZdRwQEsYbAvUPgVm9h+87ul2ewyEEpcjz497S3UxIpjwgAeQFp58vZk6erD07f7cOay/sO7WNZgg8hu3/AnQYPK6FAfhqCf6m3b7niR1M09Zm4rNeZ4s/Yyy7r2+P18Meo26mY26yjiM48jOer5kTKNTG78zz5eV6Ji7fI+0Vn0MfC3Hof7zZq4/wC43E8mOaaWB6gg/adscxuB6gGfU9Hz3LG434+V7vimOUyn1oYvMbk7mw3HsRcX+R+co5jiNSm/v9xMmvjb29Bsfe/34mfnme93Qdydwl/mxNvznrzy4ePGcsvsdiAqOASxqVKjnoF8Rv8AYAfJjdvaYTu67FyAwDoC2llIJ4U+FhYDfz3lTs/ihTprbdigNhzut7n3Mp59i2qoKaqxbVbSb2Oq3ItwLXk3wKNPtliBiBUTStzpVKg1UtB2DbW8QPUecvJmGJq1Q2JqM4UjSqJoQ3NxfbccfeWcD2epUwNtRFt2OqxFjcD3E0ry8l18ZVbIEqVzXrEux3Cm2hbfSAPICaJEMtAJlZRsINpIRBtAaNHMEwFHjWiMCVOI0ZDtFArYDtitGtqo1TqdtBCrUCqN9JLFulyLdLyZ85wtWtULvVqYuoyoulWKMmnSqOy1Rq3PJuNhtOGxeaVB3iI6mnewsqja/C7bE9bc+00cNRw1JzTxKWKaj3g1rdiPpCjoCD1l2sjs6pq4euzpUALU7Op0uGC3FlJNtIYG+997XmhnGc1KWFdsQmgsumnTSnT7sM39WotqBLrttwfWcp2W780jUTCsyXbS+sAk8cMSX3C7G/HtOxoMXBbFU6rsiAHQrE2N2GkD6WGoj/6iSbXhWbLadSkGrrUZiytSaqugIdY1eFWVd2uP5rAfeethXdrd8ygqqHubqpGvUbFtXjNzuvA6zIbE12qhqVIsrE+J2Zn0kgEuNex+niw52m/leHrMQrvppIwamlNvw7hr6vNr26+Z5ltkmyS26XMmwNcXR2/CTUqA21lWsUvUvuq7g7XNhbabrYZTpva6gjwiw8VidvgTNxGN08QqGYXnz8/Yt4l092Hhxx5s20bIm4AB8+v3lfE5naYua45lPO0xK+b36z52flsuq+njhLNx0LZrzKOKzW/Wc/UzXfmUa2ZeRnK55W8On5bn/VbDmVamcfcTm6uPlKvmVuDOk8WWQ6OrmXrzuZVfMxac02Y87ylWzI8XnfH07e3PPy44d10IzLW1h1Nh87TuMRmq013O4H6CeQYbMmRgy2uOL8A+csYvF1XbS7rfYhg+wBF7bT6Ph8M8W9Pk+1555bPz8ehtnWs+Bb7W344/ODUwhqEGqbqN9Ntiehbz9pxGHxlfQTr1G/0keLY8rt4h6j0nQ5XnmIceKiG0bPp1KwPQm4sfjpO3/Xkb4QDgAewAiMGhiFcXU36ev2jmbZMTBJiJgtAV4JMV4JMB7xXg3igIiNHvBMBXjExjBJgSpxHkaHaKBexfZfD01epUp1UT/uCw4NzYKgvvwbeonMVGFbQljcPcs62sb6mux4vfcmeq1c1CqAxJY3JuNgPQe0wmx9HEgpqULYtUbYXAI8HruPyjTTlMnzXRiDRLAYdaty9PWW2AutNb/wBXJndLm6008RqaWc7W0mpfa5PTpeY3ZqjTXEu1KkgBJNz0PFx726TazF2xFJvHTQ0z4X2Nrb8Sov4bLaaANUp01UXdbMzaWPJIOxkFHMwTpVNNrkEW0lW3XcdZxmX5hjqtV2DJUpKCCbkDbY6R8TayQWPiOlQL2303PlOec/WNkdML+cuWhiavPnKtOoby/Vo3W4kdDBmfFvjy/T6UzmmZ2jqfhqZylXF25M0/9QMw0aUBsZwGIzT1vOk9a55benDy44eOXK6blfMhbYzPbMrTFfGEyJnJ5M9uHqyPNn72M/rNtOtmXrKdTHE8SSllTsAR1/Lyk2HyViWVtjbUDyPad8cMY8mfteTP7pnayeZr5f2ZqVGAIKgmwYjYep9JoZd2IqVEcqRqABA6W5veb9bLKyuoBFioGoHr7dZ008u9uYodn0FzrFQrswAtoO/iN/qWwm5T7MBglXWo2CjQqrdttOoHYL5385p0MvVXsoL7FmutlLdCJiY7OalJmSsh0Hc6bb2O2/SXSOi7TZJ4qbsUKBSmkDwU2sSW25vuPkRlyR6dMGmAQVULTY1AGZbaTbiw2tcTn8D2o77VTe/0krqO1/W3WdVkma1SijE792CE8V1A9DydvOXiImw1FQWIVA2lb2V1prpsWUb+pHrBxFYVHBTSFPhv5HyO2/vaLB5sW190qFdzZ7j3JEd61OoNAI1Ot10rpUEdDfY9ZGgYjBMguRceY3+9pVJmpTojDp3lSsSxB7y/iUjTsQotbkfaUK+lrsjAi9iApUj4O0myxBGMRjGVkorxooCJgkxzGMASYxMV4MA0O0UScRQJ80NV1BFcIrC19r7+shr1aVChTRTfT9THj3JmbmORu+hUchAdx1t+ok1XLwfwyBoUcnbfoB5bXk3dtLWHAbU1MsSbcEjw7eXzOgy/I8K6eFyTa7LqNif9w6znMmpkMdBui7f1cC3WdHkeIVDdrc82ESXZs2HyapTouFulr2sOhv08uJlVBiBRuLFNwdPPuLe06zOc/RqTKq6jY2sPSeXYrNsbRVjYmkSTbcgRdk/10WU53XSkzE6lHAP1W9YGZdv6tFQ3dHxcX2t7mc3l38TUGs6Qp6EH8rTSwWXPiK4Q20gb7bk3t+k5XCW7bmdcdm+cVMRUL1Dueg4A8pXGFJKhbktwLfp6T2Or/p/RQa3Ube28z8ZlSGzIALcbc7dDOsmumblvtxOXdkXc6GQ62HhtwPc3jYvsPiKLAVFG5tsZ6DlXeI/ekDba/NxzLedYl8QVNthybD7TWmXDvltTDqAQGBG3mPvzKdPOu7YNVUkE7iwO3zO7o5aWUs+9h68enlMfErSuAFDG/HHpzbmZ0LmEZjZkQhStrCw8J6WPtDrfh0rWB50gncXm5TwyrhwFDBmFgP7iY/8A0GoD4/Eeh52/cS9iv2eWvSdnrHUjJ4BzY/4RMzG9ncVVranCmk1+OQDwJ1ekonjINhx/zHy6mzAuH8I5X/3NDLy/sQhKrTAAbYsebj85PmfZ04Q2qVbA789JBWzQPVWmlRlANxpABB9DIM9yM4th3tdiqWv6j1+8lIpUuyVyr0Kj+JrsNV1te9v1mhjM00OFZFKIdLHrp629bzNxTPhUC0KhakNuAW9hMbF9rQ1J6emznZWI8+SfKY2r0Stm1EUwwTVcalA8Rsdr+0x86z1LUhQp3NVgrWHH9W3RvjpOZy7Ffw9EVnYM30gX6Hm3pLuX5gRSqVEKX1d5TFxqdjyluQbXEztrtpsPOCTIcLjjVGsn67MFII0i1iL23FxJTNuZXjxooDmRsYRaATKBJjRGPaAaDaKOg2igZtfF1Ax+rYn3sfIy1hszsh1X3uL2ufLrJ8fjQSdj76ZTU6xazC/SxAl5onwg00ja+5O97b+s0cTgR3Is25+9/WVSfBpFgfKXsPg2ZN2Pzx7QByhSPCep+01M1091o03uCBcbb+UyMOKi1NtgDxt950VSqpQHqByeBKOZwGHdRo4HS9rSxgsvajV7y4544k9emzNdDsOp3385FarUbSx26kC0g6GrnCVU0nm1tuTMzG0D3ewItba/7SzQy4IQZrDF09NmsPeXY5fL6rvdNgPbeXMP+GSLdPK8IYpO98FudyJvCghS4AvaQcycxsrDxexG0oYHCgNq0k7888y5isWKbkEfUfOXsvxVPQbkX8h0gQ5hmRUppHl8byVsa7gte9r7WAFvWclmPapO+dLcbA+pF5cyDNbgnUTfe0m1XKmEeoCW2Ekp0VRCQ5A6i+0P+ODA2IHn53nH5tiKj1QBfTfcqbf4JmVWxjKwuppjfjz+5lypenSYh9RYbj/iZtejopgqRxx6/MwcbmzoDvyCNt/yi5JoWLzwagLEEcD19fzmRnieJX0hbjfe9zzeUarsxBN7zXw2BD0r1SRpUnc9PT7TN4rSph3C6tf0i5UdTfyHlGwVJtauBZdQ28/O14RqUSoUMx8Ntx9JB2tLuBx6kBWZAAO7AtyRvq/aRrW5tq4bPlWs1IAsC62e+y32cX8ttvWbhnGYVR3uukPCramS9thsWXpsT8WnXJVDAEcEAj2M3GLBxXjAx5UDBtJCIxlQFo9o8YmBJT4jxkbaKFb70V1fSPsJYqUV0/SOPIRRTrGaz6lFbDwjr0HnJ8KPCYopKRBQHiMhxnNuluIopz+rE2XDb4mrh0GvgcD9YoppGlWUeXSc5mnI/wDL94opmqhoIATYD7TYpOdJ3MaKWjlca162/nK2JNrW25/SKKc/qqFOipBuo+w8pWwGzMBtzxtHimqk7VcVVIcgE9Opm9kSA8gHYcxRTM7PiDOzubeU5TH8L8RRSfWlmqo/hxt0kWOP4ae0UUn+NY/WboHkJLVQeHYcDp7xRTpWY36fhRCvhNhuNjvzuJu5Yo7pdv6h8a2iimMe1vS4qwgsUU6MhKxMsUUIHTGZYopASLtFFFDT/9k="/>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id-ID" altLang="id-ID" sz="2400"/>
          </a:p>
        </p:txBody>
      </p:sp>
      <p:pic>
        <p:nvPicPr>
          <p:cNvPr id="72710" name="Picture 6" descr="download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362200"/>
            <a:ext cx="34591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id-ID" smtClean="0"/>
              <a:t>THROAT AND VOICE</a:t>
            </a:r>
          </a:p>
        </p:txBody>
      </p:sp>
      <p:sp>
        <p:nvSpPr>
          <p:cNvPr id="9219" name="Rectangle 3"/>
          <p:cNvSpPr>
            <a:spLocks noGrp="1" noChangeArrowheads="1"/>
          </p:cNvSpPr>
          <p:nvPr>
            <p:ph type="body" idx="1"/>
          </p:nvPr>
        </p:nvSpPr>
        <p:spPr/>
        <p:txBody>
          <a:bodyPr/>
          <a:lstStyle/>
          <a:p>
            <a:pPr eaLnBrk="1" hangingPunct="1">
              <a:buFont typeface="Wingdings" panose="05000000000000000000" pitchFamily="2" charset="2"/>
              <a:buNone/>
            </a:pPr>
            <a:r>
              <a:rPr lang="en-US" altLang="id-ID" sz="2600" smtClean="0"/>
              <a:t>While anyone can develop a voice problem, your risk is greatest if your job puts a high demand on your vocal cords. For example, singers, preachers, and teachers have high-risk jobs. Aging also strains the vocal cords. If you scream or talk loudly, you increase your risk of developing voice problems. If you have ever had surgery on or near your vocal cords, are a smoker, or have had throat cancer, your risk for developing scar tissue and future voice problems increases as well </a:t>
            </a:r>
          </a:p>
        </p:txBody>
      </p:sp>
    </p:spTree>
  </p:cSld>
  <p:clrMapOvr>
    <a:masterClrMapping/>
  </p:clrMapOvr>
  <p:transition spd="slow">
    <p:circl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id-ID" smtClean="0"/>
              <a:t>CANCER SUSPECTS</a:t>
            </a:r>
          </a:p>
        </p:txBody>
      </p:sp>
      <p:sp>
        <p:nvSpPr>
          <p:cNvPr id="73731" name="Rectangle 3"/>
          <p:cNvSpPr>
            <a:spLocks noGrp="1" noChangeArrowheads="1"/>
          </p:cNvSpPr>
          <p:nvPr>
            <p:ph type="body" idx="1"/>
          </p:nvPr>
        </p:nvSpPr>
        <p:spPr>
          <a:xfrm>
            <a:off x="457200" y="1524000"/>
            <a:ext cx="4191000" cy="4724400"/>
          </a:xfrm>
        </p:spPr>
        <p:txBody>
          <a:bodyPr/>
          <a:lstStyle/>
          <a:p>
            <a:pPr eaLnBrk="1" hangingPunct="1">
              <a:lnSpc>
                <a:spcPct val="80000"/>
              </a:lnSpc>
              <a:buFont typeface="Wingdings" panose="05000000000000000000" pitchFamily="2" charset="2"/>
              <a:buNone/>
            </a:pPr>
            <a:r>
              <a:rPr lang="en-US" altLang="id-ID" sz="1500" b="1" smtClean="0"/>
              <a:t>	</a:t>
            </a:r>
            <a:r>
              <a:rPr lang="en-US" altLang="id-ID" sz="1800" b="1" smtClean="0"/>
              <a:t>Industrial Combustion Sources</a:t>
            </a:r>
          </a:p>
          <a:p>
            <a:pPr eaLnBrk="1" hangingPunct="1">
              <a:lnSpc>
                <a:spcPct val="80000"/>
              </a:lnSpc>
              <a:buFont typeface="Wingdings" panose="05000000000000000000" pitchFamily="2" charset="2"/>
              <a:buNone/>
            </a:pPr>
            <a:r>
              <a:rPr lang="en-US" altLang="id-ID" sz="1800" b="1" smtClean="0"/>
              <a:t>	</a:t>
            </a:r>
          </a:p>
          <a:p>
            <a:pPr eaLnBrk="1" hangingPunct="1">
              <a:lnSpc>
                <a:spcPct val="80000"/>
              </a:lnSpc>
              <a:buFont typeface="Wingdings" panose="05000000000000000000" pitchFamily="2" charset="2"/>
              <a:buNone/>
            </a:pPr>
            <a:r>
              <a:rPr lang="en-US" altLang="id-ID" sz="2400" b="1" smtClean="0"/>
              <a:t>	Air pollution from refineries and coal plants also compounds the load, thus suggest that exposure in early life to high levels of PAHs may increase one's risk of postmenopausal breast cancer.</a:t>
            </a:r>
          </a:p>
        </p:txBody>
      </p:sp>
      <p:pic>
        <p:nvPicPr>
          <p:cNvPr id="73732" name="Picture 4" descr="Refinery//© Keith Wood/Get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676400"/>
            <a:ext cx="31638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id-ID" smtClean="0"/>
              <a:t>CANCER SUSPECTS</a:t>
            </a:r>
          </a:p>
        </p:txBody>
      </p:sp>
      <p:sp>
        <p:nvSpPr>
          <p:cNvPr id="74755" name="Rectangle 3"/>
          <p:cNvSpPr>
            <a:spLocks noGrp="1" noChangeArrowheads="1"/>
          </p:cNvSpPr>
          <p:nvPr>
            <p:ph type="body" idx="1"/>
          </p:nvPr>
        </p:nvSpPr>
        <p:spPr>
          <a:xfrm>
            <a:off x="4572000" y="1524000"/>
            <a:ext cx="4114800" cy="4602163"/>
          </a:xfrm>
        </p:spPr>
        <p:txBody>
          <a:bodyPr/>
          <a:lstStyle/>
          <a:p>
            <a:pPr algn="ctr" eaLnBrk="1" hangingPunct="1">
              <a:lnSpc>
                <a:spcPct val="80000"/>
              </a:lnSpc>
              <a:buFont typeface="Wingdings" panose="05000000000000000000" pitchFamily="2" charset="2"/>
              <a:buNone/>
            </a:pPr>
            <a:r>
              <a:rPr lang="en-US" altLang="id-ID" sz="1900" b="1" smtClean="0"/>
              <a:t>Drinking Alcohol</a:t>
            </a:r>
          </a:p>
          <a:p>
            <a:pPr eaLnBrk="1" hangingPunct="1">
              <a:lnSpc>
                <a:spcPct val="80000"/>
              </a:lnSpc>
              <a:buFont typeface="Wingdings" panose="05000000000000000000" pitchFamily="2" charset="2"/>
              <a:buNone/>
            </a:pPr>
            <a:r>
              <a:rPr lang="en-US" altLang="id-ID" sz="1900" b="1" smtClean="0"/>
              <a:t>	</a:t>
            </a:r>
          </a:p>
          <a:p>
            <a:pPr eaLnBrk="1" hangingPunct="1">
              <a:lnSpc>
                <a:spcPct val="80000"/>
              </a:lnSpc>
              <a:buFont typeface="Wingdings" panose="05000000000000000000" pitchFamily="2" charset="2"/>
              <a:buNone/>
            </a:pPr>
            <a:r>
              <a:rPr lang="en-US" altLang="id-ID" sz="1900" b="1" smtClean="0"/>
              <a:t>	</a:t>
            </a:r>
          </a:p>
          <a:p>
            <a:pPr algn="ctr" eaLnBrk="1" hangingPunct="1">
              <a:lnSpc>
                <a:spcPct val="80000"/>
              </a:lnSpc>
              <a:buFont typeface="Wingdings" panose="05000000000000000000" pitchFamily="2" charset="2"/>
              <a:buNone/>
            </a:pPr>
            <a:r>
              <a:rPr lang="en-US" altLang="id-ID" sz="1900" b="1" smtClean="0"/>
              <a:t>Excessive drinking alcohol </a:t>
            </a:r>
          </a:p>
          <a:p>
            <a:pPr algn="ctr" eaLnBrk="1" hangingPunct="1">
              <a:lnSpc>
                <a:spcPct val="80000"/>
              </a:lnSpc>
              <a:buFont typeface="Wingdings" panose="05000000000000000000" pitchFamily="2" charset="2"/>
              <a:buNone/>
            </a:pPr>
            <a:r>
              <a:rPr lang="en-US" altLang="id-ID" sz="1900" b="1" smtClean="0"/>
              <a:t>can lead to liver cirrhosis</a:t>
            </a:r>
          </a:p>
        </p:txBody>
      </p:sp>
      <p:pic>
        <p:nvPicPr>
          <p:cNvPr id="74756" name="Picture 4" descr="Woman holding drink//© Image Source Pink/Get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tLang="id-ID" smtClean="0"/>
              <a:t>CANCER SUSPECTS</a:t>
            </a:r>
          </a:p>
        </p:txBody>
      </p:sp>
      <p:sp>
        <p:nvSpPr>
          <p:cNvPr id="75779" name="Rectangle 3"/>
          <p:cNvSpPr>
            <a:spLocks noGrp="1" noChangeArrowheads="1"/>
          </p:cNvSpPr>
          <p:nvPr>
            <p:ph type="body" idx="1"/>
          </p:nvPr>
        </p:nvSpPr>
        <p:spPr>
          <a:xfrm>
            <a:off x="457200" y="1600200"/>
            <a:ext cx="5181600" cy="4525963"/>
          </a:xfrm>
        </p:spPr>
        <p:txBody>
          <a:bodyPr/>
          <a:lstStyle/>
          <a:p>
            <a:pPr algn="ctr" eaLnBrk="1" hangingPunct="1">
              <a:lnSpc>
                <a:spcPct val="80000"/>
              </a:lnSpc>
              <a:buFont typeface="Wingdings" panose="05000000000000000000" pitchFamily="2" charset="2"/>
              <a:buNone/>
            </a:pPr>
            <a:r>
              <a:rPr lang="en-US" altLang="id-ID" sz="1700" b="1" smtClean="0"/>
              <a:t>Toxicants in Food</a:t>
            </a:r>
          </a:p>
          <a:p>
            <a:pPr eaLnBrk="1" hangingPunct="1">
              <a:lnSpc>
                <a:spcPct val="80000"/>
              </a:lnSpc>
            </a:pPr>
            <a:r>
              <a:rPr lang="en-US" altLang="id-ID" sz="1700" b="1" smtClean="0"/>
              <a:t>Food can be tainted by pesticides sprayed on crops, antibiotics used on poultry and other meats, and hormones injected into cattle, sheep and hogs. </a:t>
            </a:r>
          </a:p>
          <a:p>
            <a:pPr eaLnBrk="1" hangingPunct="1">
              <a:lnSpc>
                <a:spcPct val="80000"/>
              </a:lnSpc>
              <a:buFont typeface="Wingdings" panose="05000000000000000000" pitchFamily="2" charset="2"/>
              <a:buNone/>
            </a:pPr>
            <a:endParaRPr lang="en-US" altLang="id-ID" sz="1700" b="1" smtClean="0"/>
          </a:p>
          <a:p>
            <a:pPr eaLnBrk="1" hangingPunct="1">
              <a:lnSpc>
                <a:spcPct val="80000"/>
              </a:lnSpc>
            </a:pPr>
            <a:r>
              <a:rPr lang="en-US" altLang="id-ID" sz="1700" b="1" smtClean="0"/>
              <a:t>Acrylamides—found in French fries, breads and cereals cooked at very high temperatures—pose problems, as do foods contaminated by styrene from polystyrene (Styrofoam) containers. </a:t>
            </a:r>
          </a:p>
          <a:p>
            <a:pPr eaLnBrk="1" hangingPunct="1">
              <a:lnSpc>
                <a:spcPct val="80000"/>
              </a:lnSpc>
              <a:buFont typeface="Wingdings" panose="05000000000000000000" pitchFamily="2" charset="2"/>
              <a:buNone/>
            </a:pPr>
            <a:endParaRPr lang="en-US" altLang="id-ID" sz="1700" b="1" smtClean="0"/>
          </a:p>
          <a:p>
            <a:pPr eaLnBrk="1" hangingPunct="1">
              <a:lnSpc>
                <a:spcPct val="80000"/>
              </a:lnSpc>
            </a:pPr>
            <a:r>
              <a:rPr lang="en-US" altLang="id-ID" sz="1700" b="1" smtClean="0"/>
              <a:t>Fish can also be contaminated with a variety of long-banned chemicals like PCBs, which have been linked to breast cancer, as well as by dioxin, a product of incineration.</a:t>
            </a:r>
          </a:p>
        </p:txBody>
      </p:sp>
      <p:pic>
        <p:nvPicPr>
          <p:cNvPr id="75780" name="Picture 4" descr="Burger and fries//© Foodcollection RF/Get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650" y="1524000"/>
            <a:ext cx="30289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dir="l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tLang="id-ID" smtClean="0"/>
              <a:t>Cancer Suspects</a:t>
            </a:r>
          </a:p>
        </p:txBody>
      </p:sp>
      <p:sp>
        <p:nvSpPr>
          <p:cNvPr id="76803" name="Rectangle 3"/>
          <p:cNvSpPr>
            <a:spLocks noGrp="1" noChangeArrowheads="1"/>
          </p:cNvSpPr>
          <p:nvPr>
            <p:ph type="body" idx="1"/>
          </p:nvPr>
        </p:nvSpPr>
        <p:spPr>
          <a:xfrm>
            <a:off x="457200" y="1371600"/>
            <a:ext cx="4876800" cy="5486400"/>
          </a:xfrm>
        </p:spPr>
        <p:txBody>
          <a:bodyPr/>
          <a:lstStyle/>
          <a:p>
            <a:pPr algn="ctr" eaLnBrk="1" hangingPunct="1">
              <a:lnSpc>
                <a:spcPct val="80000"/>
              </a:lnSpc>
              <a:buFont typeface="Wingdings" panose="05000000000000000000" pitchFamily="2" charset="2"/>
              <a:buNone/>
            </a:pPr>
            <a:r>
              <a:rPr lang="en-US" altLang="id-ID" sz="1800" b="1" smtClean="0"/>
              <a:t>Ionizing Radiation</a:t>
            </a:r>
          </a:p>
          <a:p>
            <a:pPr eaLnBrk="1" hangingPunct="1">
              <a:lnSpc>
                <a:spcPct val="80000"/>
              </a:lnSpc>
            </a:pPr>
            <a:r>
              <a:rPr lang="en-US" altLang="id-ID" sz="1800" b="1" smtClean="0"/>
              <a:t>In 2005, the National Toxicology Program classified x-rays and gamma radiation as causing cancer in humans, but ionizing radiation has long been regarded as the most established environmental risk factor for breast cancer.</a:t>
            </a:r>
            <a:endParaRPr lang="en-US" altLang="id-ID" sz="1800" smtClean="0"/>
          </a:p>
          <a:p>
            <a:pPr eaLnBrk="1" hangingPunct="1">
              <a:lnSpc>
                <a:spcPct val="80000"/>
              </a:lnSpc>
              <a:buFont typeface="Wingdings" panose="05000000000000000000" pitchFamily="2" charset="2"/>
              <a:buNone/>
            </a:pPr>
            <a:endParaRPr lang="en-US" altLang="id-ID" sz="1800" b="1" smtClean="0"/>
          </a:p>
          <a:p>
            <a:pPr eaLnBrk="1" hangingPunct="1">
              <a:lnSpc>
                <a:spcPct val="80000"/>
              </a:lnSpc>
            </a:pPr>
            <a:r>
              <a:rPr lang="en-US" altLang="id-ID" sz="1800" b="1" smtClean="0"/>
              <a:t>Our greatest exposure to radiation is from the gamma rays in natural sunlight, which also provides us with beneficial Vitamin D. We get increased radiation from plane travel, as a result of greater proximity to the sun's rays and because the radiation is less filtered by clouds and particulates. If you live or work close to nuclear power plants or lived in the era of atmospheric testing of nuclear weapons (1945-1980) you will also have accumulated higher doses of this radiation. </a:t>
            </a:r>
          </a:p>
        </p:txBody>
      </p:sp>
      <p:pic>
        <p:nvPicPr>
          <p:cNvPr id="76804" name="Picture 4" descr="X-ray machine//© Robert Llewellyn/Flirt/Photo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124200"/>
            <a:ext cx="29654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6" descr="http://t0.gstatic.com/images?q=tbn:ANd9GcTK7Irs7e7h44fLZcPZl8WsDxzXp7hBjpZ-SLa13sVFRjiznjF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57200"/>
            <a:ext cx="25479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newsflash/>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tLang="id-ID" smtClean="0"/>
              <a:t>Cancer Suspects</a:t>
            </a:r>
          </a:p>
        </p:txBody>
      </p:sp>
      <p:sp>
        <p:nvSpPr>
          <p:cNvPr id="77827" name="Rectangle 3"/>
          <p:cNvSpPr>
            <a:spLocks noGrp="1" noChangeArrowheads="1"/>
          </p:cNvSpPr>
          <p:nvPr>
            <p:ph type="body" idx="1"/>
          </p:nvPr>
        </p:nvSpPr>
        <p:spPr>
          <a:xfrm>
            <a:off x="3505200" y="1295400"/>
            <a:ext cx="5181600" cy="4830763"/>
          </a:xfrm>
        </p:spPr>
        <p:txBody>
          <a:bodyPr/>
          <a:lstStyle/>
          <a:p>
            <a:pPr eaLnBrk="1" hangingPunct="1">
              <a:lnSpc>
                <a:spcPct val="80000"/>
              </a:lnSpc>
              <a:buFont typeface="Wingdings" panose="05000000000000000000" pitchFamily="2" charset="2"/>
              <a:buNone/>
            </a:pPr>
            <a:r>
              <a:rPr lang="en-US" altLang="id-ID" sz="1700" b="1" smtClean="0"/>
              <a:t>	</a:t>
            </a:r>
          </a:p>
          <a:p>
            <a:pPr algn="ctr" eaLnBrk="1" hangingPunct="1">
              <a:lnSpc>
                <a:spcPct val="80000"/>
              </a:lnSpc>
              <a:buFont typeface="Wingdings" panose="05000000000000000000" pitchFamily="2" charset="2"/>
              <a:buNone/>
            </a:pPr>
            <a:r>
              <a:rPr lang="en-US" altLang="id-ID" sz="2100" b="1" smtClean="0"/>
              <a:t>Hormone Supplements</a:t>
            </a:r>
          </a:p>
          <a:p>
            <a:pPr eaLnBrk="1" hangingPunct="1">
              <a:lnSpc>
                <a:spcPct val="80000"/>
              </a:lnSpc>
              <a:buFont typeface="Wingdings" panose="05000000000000000000" pitchFamily="2" charset="2"/>
              <a:buNone/>
            </a:pPr>
            <a:r>
              <a:rPr lang="en-US" altLang="id-ID" sz="2100" b="1" smtClean="0"/>
              <a:t>	Women’s exposures to natural estrogens over time increases the risk of breast cancer. However, it is only recently that synthetic estrogens and progesterones have been linked to a higher risk for breast cancer. </a:t>
            </a:r>
            <a:endParaRPr lang="en-US" altLang="id-ID" sz="2100" smtClean="0"/>
          </a:p>
          <a:p>
            <a:pPr eaLnBrk="1" hangingPunct="1">
              <a:lnSpc>
                <a:spcPct val="80000"/>
              </a:lnSpc>
              <a:buFont typeface="Wingdings" panose="05000000000000000000" pitchFamily="2" charset="2"/>
              <a:buNone/>
            </a:pPr>
            <a:endParaRPr lang="en-US" altLang="id-ID" sz="2100" b="1" smtClean="0"/>
          </a:p>
          <a:p>
            <a:pPr eaLnBrk="1" hangingPunct="1">
              <a:lnSpc>
                <a:spcPct val="80000"/>
              </a:lnSpc>
              <a:buFont typeface="Wingdings" panose="05000000000000000000" pitchFamily="2" charset="2"/>
              <a:buNone/>
            </a:pPr>
            <a:r>
              <a:rPr lang="en-US" altLang="id-ID" sz="2100" b="1" smtClean="0"/>
              <a:t>	Hormone Replacement Therapy (HRT), used to alleviate menopausal symptoms, put women at increased risk of breast cancer. </a:t>
            </a:r>
            <a:endParaRPr lang="en-US" altLang="id-ID" sz="2100" smtClean="0"/>
          </a:p>
          <a:p>
            <a:pPr eaLnBrk="1" hangingPunct="1">
              <a:lnSpc>
                <a:spcPct val="80000"/>
              </a:lnSpc>
              <a:buFont typeface="Wingdings" panose="05000000000000000000" pitchFamily="2" charset="2"/>
              <a:buNone/>
            </a:pPr>
            <a:endParaRPr lang="en-US" altLang="id-ID" sz="2100" b="1" smtClean="0"/>
          </a:p>
        </p:txBody>
      </p:sp>
      <p:pic>
        <p:nvPicPr>
          <p:cNvPr id="77828" name="Picture 4" descr="Hormone replacement pills//© Mark Thomas/Photo Researchers,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tLang="id-ID" smtClean="0"/>
              <a:t>Cancer Suspects</a:t>
            </a:r>
          </a:p>
        </p:txBody>
      </p:sp>
      <p:sp>
        <p:nvSpPr>
          <p:cNvPr id="78851" name="Rectangle 3"/>
          <p:cNvSpPr>
            <a:spLocks noGrp="1" noChangeArrowheads="1"/>
          </p:cNvSpPr>
          <p:nvPr>
            <p:ph type="body" idx="1"/>
          </p:nvPr>
        </p:nvSpPr>
        <p:spPr>
          <a:xfrm>
            <a:off x="4495800" y="1219200"/>
            <a:ext cx="4038600" cy="5181600"/>
          </a:xfrm>
        </p:spPr>
        <p:txBody>
          <a:bodyPr/>
          <a:lstStyle/>
          <a:p>
            <a:pPr algn="ctr" eaLnBrk="1" hangingPunct="1">
              <a:lnSpc>
                <a:spcPct val="80000"/>
              </a:lnSpc>
              <a:buFont typeface="Wingdings" panose="05000000000000000000" pitchFamily="2" charset="2"/>
              <a:buNone/>
            </a:pPr>
            <a:r>
              <a:rPr lang="en-US" altLang="id-ID" sz="2100" b="1" smtClean="0"/>
              <a:t>Drinking Water Contaminants</a:t>
            </a:r>
          </a:p>
          <a:p>
            <a:pPr eaLnBrk="1" hangingPunct="1">
              <a:lnSpc>
                <a:spcPct val="80000"/>
              </a:lnSpc>
              <a:buFont typeface="Wingdings" panose="05000000000000000000" pitchFamily="2" charset="2"/>
              <a:buNone/>
            </a:pPr>
            <a:r>
              <a:rPr lang="en-US" altLang="id-ID" sz="2100" b="1" smtClean="0"/>
              <a:t>	</a:t>
            </a:r>
          </a:p>
          <a:p>
            <a:pPr eaLnBrk="1" hangingPunct="1">
              <a:lnSpc>
                <a:spcPct val="80000"/>
              </a:lnSpc>
            </a:pPr>
            <a:r>
              <a:rPr lang="en-US" altLang="id-ID" sz="2100" b="1" smtClean="0"/>
              <a:t>Disinfecting products used to clean water help kill bacteria and keep disease in check. </a:t>
            </a:r>
          </a:p>
          <a:p>
            <a:pPr eaLnBrk="1" hangingPunct="1">
              <a:lnSpc>
                <a:spcPct val="80000"/>
              </a:lnSpc>
            </a:pPr>
            <a:r>
              <a:rPr lang="en-US" altLang="id-ID" sz="2100" b="1" smtClean="0"/>
              <a:t>However, researchers caution that some disinfection byproducts of chlorinating water cause mammary tumors in rodents. There’s strong evidence for their causing cancer in humans as well.</a:t>
            </a:r>
          </a:p>
          <a:p>
            <a:pPr eaLnBrk="1" hangingPunct="1">
              <a:lnSpc>
                <a:spcPct val="80000"/>
              </a:lnSpc>
            </a:pPr>
            <a:r>
              <a:rPr lang="en-US" altLang="id-ID" sz="2100" b="1" smtClean="0"/>
              <a:t>Likewise, many drinking water systems have been found to be contaminated by pesticides and dry cleaning chemicals or tubes are rusted.</a:t>
            </a:r>
          </a:p>
        </p:txBody>
      </p:sp>
      <p:pic>
        <p:nvPicPr>
          <p:cNvPr id="78852" name="Picture 4" descr="Drinking water//© Steve Cole/Get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57400"/>
            <a:ext cx="3333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tLang="id-ID" smtClean="0"/>
              <a:t>Cancer Suspects</a:t>
            </a:r>
          </a:p>
        </p:txBody>
      </p:sp>
      <p:sp>
        <p:nvSpPr>
          <p:cNvPr id="79875" name="Rectangle 3"/>
          <p:cNvSpPr>
            <a:spLocks noGrp="1" noChangeArrowheads="1"/>
          </p:cNvSpPr>
          <p:nvPr>
            <p:ph type="body" idx="1"/>
          </p:nvPr>
        </p:nvSpPr>
        <p:spPr>
          <a:xfrm>
            <a:off x="3657600" y="1719263"/>
            <a:ext cx="5029200" cy="4411662"/>
          </a:xfrm>
        </p:spPr>
        <p:txBody>
          <a:bodyPr/>
          <a:lstStyle/>
          <a:p>
            <a:pPr algn="ctr" eaLnBrk="1" hangingPunct="1">
              <a:lnSpc>
                <a:spcPct val="80000"/>
              </a:lnSpc>
              <a:buFont typeface="Wingdings" panose="05000000000000000000" pitchFamily="2" charset="2"/>
              <a:buNone/>
            </a:pPr>
            <a:r>
              <a:rPr lang="en-US" altLang="id-ID" sz="2100" b="1" smtClean="0"/>
              <a:t>Household Chemicals</a:t>
            </a:r>
          </a:p>
          <a:p>
            <a:pPr eaLnBrk="1" hangingPunct="1">
              <a:lnSpc>
                <a:spcPct val="80000"/>
              </a:lnSpc>
              <a:buFont typeface="Wingdings" panose="05000000000000000000" pitchFamily="2" charset="2"/>
              <a:buNone/>
            </a:pPr>
            <a:r>
              <a:rPr lang="en-US" altLang="id-ID" sz="2100" b="1" smtClean="0"/>
              <a:t>	</a:t>
            </a:r>
          </a:p>
          <a:p>
            <a:pPr eaLnBrk="1" hangingPunct="1">
              <a:lnSpc>
                <a:spcPct val="80000"/>
              </a:lnSpc>
              <a:buFont typeface="Wingdings" panose="05000000000000000000" pitchFamily="2" charset="2"/>
              <a:buNone/>
            </a:pPr>
            <a:r>
              <a:rPr lang="en-US" altLang="id-ID" sz="2100" b="1" smtClean="0"/>
              <a:t>	Stain-resistant and flame-retardant chemicals have found their way into our lives—in our carpeting, furniture, clothing, cookware, cosmetics, lubricants, paints, and adhesives. (perfluorooctanoic acid)</a:t>
            </a:r>
            <a:endParaRPr lang="en-US" altLang="id-ID" sz="2100" smtClean="0"/>
          </a:p>
          <a:p>
            <a:pPr eaLnBrk="1" hangingPunct="1">
              <a:lnSpc>
                <a:spcPct val="80000"/>
              </a:lnSpc>
              <a:buFont typeface="Wingdings" panose="05000000000000000000" pitchFamily="2" charset="2"/>
              <a:buNone/>
            </a:pPr>
            <a:endParaRPr lang="en-US" altLang="id-ID" sz="2100" b="1" smtClean="0"/>
          </a:p>
          <a:p>
            <a:pPr eaLnBrk="1" hangingPunct="1">
              <a:lnSpc>
                <a:spcPct val="80000"/>
              </a:lnSpc>
              <a:buFont typeface="Wingdings" panose="05000000000000000000" pitchFamily="2" charset="2"/>
              <a:buNone/>
            </a:pPr>
            <a:r>
              <a:rPr lang="en-US" altLang="id-ID" sz="2100" b="1" smtClean="0"/>
              <a:t>	Chlorinated solvents used in paint removers, varnishes, wood sealants, fabric cleaners, dry cleaning chemicals and septic tank cleaners as being suspected human carcinogens.</a:t>
            </a:r>
          </a:p>
        </p:txBody>
      </p:sp>
      <p:pic>
        <p:nvPicPr>
          <p:cNvPr id="79876" name="Picture 4" descr="Woman painting//© Stockbyte/Get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05000"/>
            <a:ext cx="2590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edg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tLang="id-ID" smtClean="0"/>
              <a:t>Cancer Suspects</a:t>
            </a:r>
          </a:p>
        </p:txBody>
      </p:sp>
      <p:sp>
        <p:nvSpPr>
          <p:cNvPr id="80899" name="Rectangle 3"/>
          <p:cNvSpPr>
            <a:spLocks noGrp="1" noChangeArrowheads="1"/>
          </p:cNvSpPr>
          <p:nvPr>
            <p:ph type="body" idx="1"/>
          </p:nvPr>
        </p:nvSpPr>
        <p:spPr>
          <a:xfrm>
            <a:off x="4724400" y="1295400"/>
            <a:ext cx="3673475" cy="5105400"/>
          </a:xfrm>
        </p:spPr>
        <p:txBody>
          <a:bodyPr/>
          <a:lstStyle/>
          <a:p>
            <a:pPr algn="ctr" eaLnBrk="1" hangingPunct="1">
              <a:lnSpc>
                <a:spcPct val="80000"/>
              </a:lnSpc>
              <a:buFont typeface="Wingdings" panose="05000000000000000000" pitchFamily="2" charset="2"/>
              <a:buNone/>
            </a:pPr>
            <a:endParaRPr lang="en-US" altLang="id-ID" sz="1800" b="1" smtClean="0"/>
          </a:p>
          <a:p>
            <a:pPr algn="ctr" eaLnBrk="1" hangingPunct="1">
              <a:lnSpc>
                <a:spcPct val="80000"/>
              </a:lnSpc>
              <a:buFont typeface="Wingdings" panose="05000000000000000000" pitchFamily="2" charset="2"/>
              <a:buNone/>
            </a:pPr>
            <a:endParaRPr lang="en-US" altLang="id-ID" sz="1800" b="1" smtClean="0"/>
          </a:p>
          <a:p>
            <a:pPr algn="ctr" eaLnBrk="1" hangingPunct="1">
              <a:lnSpc>
                <a:spcPct val="80000"/>
              </a:lnSpc>
              <a:buFont typeface="Wingdings" panose="05000000000000000000" pitchFamily="2" charset="2"/>
              <a:buNone/>
            </a:pPr>
            <a:endParaRPr lang="en-US" altLang="id-ID" sz="1800" b="1" smtClean="0"/>
          </a:p>
          <a:p>
            <a:pPr algn="ctr" eaLnBrk="1" hangingPunct="1">
              <a:lnSpc>
                <a:spcPct val="80000"/>
              </a:lnSpc>
              <a:buFont typeface="Wingdings" panose="05000000000000000000" pitchFamily="2" charset="2"/>
              <a:buNone/>
            </a:pPr>
            <a:r>
              <a:rPr lang="en-US" altLang="id-ID" sz="1800" b="1" smtClean="0"/>
              <a:t>Gasoline, Benzene, Fuels and Solvents</a:t>
            </a:r>
          </a:p>
          <a:p>
            <a:pPr algn="ctr" eaLnBrk="1" hangingPunct="1">
              <a:lnSpc>
                <a:spcPct val="80000"/>
              </a:lnSpc>
              <a:buFont typeface="Wingdings" panose="05000000000000000000" pitchFamily="2" charset="2"/>
              <a:buNone/>
            </a:pPr>
            <a:r>
              <a:rPr lang="en-US" altLang="id-ID" sz="1800" b="1" smtClean="0"/>
              <a:t> </a:t>
            </a:r>
          </a:p>
          <a:p>
            <a:pPr eaLnBrk="1" hangingPunct="1">
              <a:lnSpc>
                <a:spcPct val="80000"/>
              </a:lnSpc>
              <a:buFont typeface="Wingdings" panose="05000000000000000000" pitchFamily="2" charset="2"/>
              <a:buNone/>
            </a:pPr>
            <a:r>
              <a:rPr lang="en-US" altLang="id-ID" sz="1800" b="1" smtClean="0"/>
              <a:t>	Occupational studies revealed that petrochemical solvents—increases the risk of having cancer.</a:t>
            </a:r>
            <a:endParaRPr lang="en-US" altLang="id-ID" sz="1800" smtClean="0"/>
          </a:p>
        </p:txBody>
      </p:sp>
      <p:pic>
        <p:nvPicPr>
          <p:cNvPr id="80900" name="Picture 4" descr="Gas pump//© Stewart Cohen/Pam Ostrow/Blend Images/Get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34385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tLang="id-ID" smtClean="0"/>
              <a:t>Cancer Suspects</a:t>
            </a:r>
          </a:p>
        </p:txBody>
      </p:sp>
      <p:sp>
        <p:nvSpPr>
          <p:cNvPr id="81923" name="Rectangle 3"/>
          <p:cNvSpPr>
            <a:spLocks noGrp="1" noChangeArrowheads="1"/>
          </p:cNvSpPr>
          <p:nvPr>
            <p:ph type="body" idx="1"/>
          </p:nvPr>
        </p:nvSpPr>
        <p:spPr>
          <a:xfrm>
            <a:off x="3505200" y="1719263"/>
            <a:ext cx="5105400" cy="4411662"/>
          </a:xfrm>
        </p:spPr>
        <p:txBody>
          <a:bodyPr/>
          <a:lstStyle/>
          <a:p>
            <a:pPr algn="ctr" eaLnBrk="1" hangingPunct="1">
              <a:lnSpc>
                <a:spcPct val="90000"/>
              </a:lnSpc>
              <a:buFont typeface="Wingdings" panose="05000000000000000000" pitchFamily="2" charset="2"/>
              <a:buNone/>
            </a:pPr>
            <a:r>
              <a:rPr lang="en-US" altLang="id-ID" sz="2100" b="1" smtClean="0"/>
              <a:t>Pharmaceuticals</a:t>
            </a:r>
          </a:p>
          <a:p>
            <a:pPr algn="ctr" eaLnBrk="1" hangingPunct="1">
              <a:lnSpc>
                <a:spcPct val="90000"/>
              </a:lnSpc>
              <a:buFont typeface="Wingdings" panose="05000000000000000000" pitchFamily="2" charset="2"/>
              <a:buNone/>
            </a:pPr>
            <a:endParaRPr lang="en-US" altLang="id-ID" sz="2100" b="1" smtClean="0"/>
          </a:p>
          <a:p>
            <a:pPr eaLnBrk="1" hangingPunct="1">
              <a:lnSpc>
                <a:spcPct val="90000"/>
              </a:lnSpc>
              <a:buFont typeface="Wingdings" panose="05000000000000000000" pitchFamily="2" charset="2"/>
              <a:buNone/>
            </a:pPr>
            <a:r>
              <a:rPr lang="en-US" altLang="id-ID" sz="2100" b="1" smtClean="0"/>
              <a:t>	A </a:t>
            </a:r>
            <a:r>
              <a:rPr lang="en-US" altLang="id-ID" sz="2500" b="1" smtClean="0"/>
              <a:t>wide variety of prescription drugs have been found to produce mammary tumors in animals—everything  from Reserpine, used for the treatment of mild or moderate hypertension, to Furosemide for pulmonary edema. Many anti-cancer drugs are also known human carcinogens. </a:t>
            </a:r>
          </a:p>
        </p:txBody>
      </p:sp>
      <p:pic>
        <p:nvPicPr>
          <p:cNvPr id="81924" name="Picture 4" descr="Pill bottles//© Purestock/Get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28800"/>
            <a:ext cx="266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edg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altLang="id-ID" smtClean="0"/>
              <a:t>Cancer Suspects</a:t>
            </a:r>
          </a:p>
        </p:txBody>
      </p:sp>
      <p:sp>
        <p:nvSpPr>
          <p:cNvPr id="82947" name="Rectangle 3"/>
          <p:cNvSpPr>
            <a:spLocks noGrp="1" noChangeArrowheads="1"/>
          </p:cNvSpPr>
          <p:nvPr>
            <p:ph type="body" idx="1"/>
          </p:nvPr>
        </p:nvSpPr>
        <p:spPr>
          <a:xfrm>
            <a:off x="1143000" y="1143000"/>
            <a:ext cx="7848600" cy="5059363"/>
          </a:xfrm>
        </p:spPr>
        <p:txBody>
          <a:bodyPr/>
          <a:lstStyle/>
          <a:p>
            <a:pPr lvl="4" eaLnBrk="1" hangingPunct="1">
              <a:lnSpc>
                <a:spcPct val="90000"/>
              </a:lnSpc>
            </a:pPr>
            <a:endParaRPr lang="en-US" altLang="id-ID" sz="1800" b="1" smtClean="0"/>
          </a:p>
          <a:p>
            <a:pPr lvl="4" algn="ctr" eaLnBrk="1" hangingPunct="1">
              <a:lnSpc>
                <a:spcPct val="90000"/>
              </a:lnSpc>
              <a:buFont typeface="Wingdings" panose="05000000000000000000" pitchFamily="2" charset="2"/>
              <a:buNone/>
            </a:pPr>
            <a:r>
              <a:rPr lang="en-US" altLang="id-ID" sz="1800" b="1" smtClean="0"/>
              <a:t>Miscellaneous Chemicals, Dyes, Whitening Agents</a:t>
            </a:r>
          </a:p>
          <a:p>
            <a:pPr lvl="4" eaLnBrk="1" hangingPunct="1">
              <a:lnSpc>
                <a:spcPct val="90000"/>
              </a:lnSpc>
            </a:pPr>
            <a:r>
              <a:rPr lang="en-US" altLang="id-ID" sz="1800" b="1" smtClean="0"/>
              <a:t>In January 2003, the federal Centers for Disease Control and Prevention reported their findings on human exposure to environmental chemicals, revealing some 116 toxic and cancer-causing chemicals in the blood and tissues of human volunteers chosen to represent our population. Among the compounds they found were multiple pesticides linked to breast cancer, dioxins that are products of incineration, and other chemicals. </a:t>
            </a:r>
          </a:p>
          <a:p>
            <a:pPr lvl="4" eaLnBrk="1" hangingPunct="1">
              <a:lnSpc>
                <a:spcPct val="90000"/>
              </a:lnSpc>
            </a:pPr>
            <a:r>
              <a:rPr lang="en-US" altLang="id-ID" sz="1800" b="1" smtClean="0"/>
              <a:t>Can our “body burdens” be lightened? Silent Spring researchers advocate reducing as many “preventable” exposures from industrial chemical byproducts as possible. Examples abound: dioxane, a contaminant in detergents and shampoos, for example, and fluorescent whitening agents, both have been found to cause breast cancer in animals. </a:t>
            </a:r>
            <a:endParaRPr lang="en-US" altLang="id-ID" sz="1800" smtClean="0"/>
          </a:p>
        </p:txBody>
      </p:sp>
      <p:pic>
        <p:nvPicPr>
          <p:cNvPr id="82948" name="Picture 4" descr="Woman getting shampooed//© B2M Productions/Get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23415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id-ID" smtClean="0"/>
              <a:t>Throat and Voice</a:t>
            </a:r>
          </a:p>
        </p:txBody>
      </p:sp>
      <p:sp>
        <p:nvSpPr>
          <p:cNvPr id="10243" name="Rectangle 3"/>
          <p:cNvSpPr>
            <a:spLocks noGrp="1" noChangeArrowheads="1"/>
          </p:cNvSpPr>
          <p:nvPr>
            <p:ph type="body" idx="1"/>
          </p:nvPr>
        </p:nvSpPr>
        <p:spPr>
          <a:xfrm>
            <a:off x="457200" y="1719263"/>
            <a:ext cx="4191000" cy="4411662"/>
          </a:xfrm>
        </p:spPr>
        <p:txBody>
          <a:bodyPr/>
          <a:lstStyle/>
          <a:p>
            <a:pPr eaLnBrk="1" hangingPunct="1">
              <a:lnSpc>
                <a:spcPct val="80000"/>
              </a:lnSpc>
            </a:pPr>
            <a:r>
              <a:rPr lang="en-US" altLang="id-ID" sz="1900" smtClean="0"/>
              <a:t>The voice is the sound made when the vocal cords vibrate due to the passage of air through the larynx. The sound made by the cords is amplified and shaped when it passes through the nose and mouth. </a:t>
            </a:r>
          </a:p>
          <a:p>
            <a:pPr eaLnBrk="1" hangingPunct="1">
              <a:lnSpc>
                <a:spcPct val="80000"/>
              </a:lnSpc>
            </a:pPr>
            <a:r>
              <a:rPr lang="en-US" altLang="id-ID" sz="1900" smtClean="0"/>
              <a:t>Common symptoms of a voice problem include hoarseness or raspy-sounding speech;</a:t>
            </a:r>
          </a:p>
          <a:p>
            <a:pPr eaLnBrk="1" hangingPunct="1">
              <a:lnSpc>
                <a:spcPct val="80000"/>
              </a:lnSpc>
            </a:pPr>
            <a:r>
              <a:rPr lang="en-US" altLang="id-ID" sz="1900" smtClean="0"/>
              <a:t>The most common cause of a voice problem is an upper-respiratory infection such as a cold. But voice problems can be related to anything from acid reflux to cancer to nerve damage. </a:t>
            </a: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752600"/>
            <a:ext cx="4343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457200" y="6019800"/>
            <a:ext cx="6929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id-ID" sz="2400"/>
              <a:t>Cancer of the throat, nasal pharyngeal, laryngeal </a:t>
            </a: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id-ID" smtClean="0"/>
              <a:t>CANCERS…</a:t>
            </a:r>
          </a:p>
        </p:txBody>
      </p:sp>
      <p:pic>
        <p:nvPicPr>
          <p:cNvPr id="83971" name="Content Placeholder 3" descr="C1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5050" y="1447800"/>
            <a:ext cx="5094288" cy="5029200"/>
          </a:xfrm>
        </p:spPr>
      </p:pic>
      <p:pic>
        <p:nvPicPr>
          <p:cNvPr id="839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04788"/>
            <a:ext cx="4991100" cy="665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7475"/>
            <a:ext cx="7239000" cy="670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8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625" y="119063"/>
            <a:ext cx="8937625" cy="669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8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09538"/>
            <a:ext cx="7243763" cy="670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8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138" y="79375"/>
            <a:ext cx="8931276"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83971"/>
                                        </p:tgtEl>
                                        <p:attrNameLst>
                                          <p:attrName>style.visibility</p:attrName>
                                        </p:attrNameLst>
                                      </p:cBhvr>
                                      <p:to>
                                        <p:strVal val="visible"/>
                                      </p:to>
                                    </p:set>
                                    <p:anim calcmode="lin" valueType="num">
                                      <p:cBhvr>
                                        <p:cTn id="7" dur="500" fill="hold"/>
                                        <p:tgtEl>
                                          <p:spTgt spid="83971"/>
                                        </p:tgtEl>
                                        <p:attrNameLst>
                                          <p:attrName>ppt_w</p:attrName>
                                        </p:attrNameLst>
                                      </p:cBhvr>
                                      <p:tavLst>
                                        <p:tav tm="0">
                                          <p:val>
                                            <p:fltVal val="0"/>
                                          </p:val>
                                        </p:tav>
                                        <p:tav tm="100000">
                                          <p:val>
                                            <p:strVal val="#ppt_w"/>
                                          </p:val>
                                        </p:tav>
                                      </p:tavLst>
                                    </p:anim>
                                    <p:anim calcmode="lin" valueType="num">
                                      <p:cBhvr>
                                        <p:cTn id="8" dur="500" fill="hold"/>
                                        <p:tgtEl>
                                          <p:spTgt spid="83971"/>
                                        </p:tgtEl>
                                        <p:attrNameLst>
                                          <p:attrName>ppt_h</p:attrName>
                                        </p:attrNameLst>
                                      </p:cBhvr>
                                      <p:tavLst>
                                        <p:tav tm="0">
                                          <p:val>
                                            <p:fltVal val="0"/>
                                          </p:val>
                                        </p:tav>
                                        <p:tav tm="100000">
                                          <p:val>
                                            <p:strVal val="#ppt_h"/>
                                          </p:val>
                                        </p:tav>
                                      </p:tavLst>
                                    </p:anim>
                                    <p:animEffect transition="in" filter="fade">
                                      <p:cBhvr>
                                        <p:cTn id="9" dur="500"/>
                                        <p:tgtEl>
                                          <p:spTgt spid="839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nodeType="clickEffect">
                                  <p:stCondLst>
                                    <p:cond delay="0"/>
                                  </p:stCondLst>
                                  <p:childTnLst>
                                    <p:set>
                                      <p:cBhvr>
                                        <p:cTn id="13" dur="1" fill="hold">
                                          <p:stCondLst>
                                            <p:cond delay="0"/>
                                          </p:stCondLst>
                                        </p:cTn>
                                        <p:tgtEl>
                                          <p:spTgt spid="83977"/>
                                        </p:tgtEl>
                                        <p:attrNameLst>
                                          <p:attrName>style.visibility</p:attrName>
                                        </p:attrNameLst>
                                      </p:cBhvr>
                                      <p:to>
                                        <p:strVal val="visible"/>
                                      </p:to>
                                    </p:set>
                                    <p:animEffect transition="in" filter="wheel(1)">
                                      <p:cBhvr>
                                        <p:cTn id="14" dur="2000"/>
                                        <p:tgtEl>
                                          <p:spTgt spid="839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nodeType="clickEffect">
                                  <p:stCondLst>
                                    <p:cond delay="0"/>
                                  </p:stCondLst>
                                  <p:childTnLst>
                                    <p:set>
                                      <p:cBhvr>
                                        <p:cTn id="18" dur="1" fill="hold">
                                          <p:stCondLst>
                                            <p:cond delay="0"/>
                                          </p:stCondLst>
                                        </p:cTn>
                                        <p:tgtEl>
                                          <p:spTgt spid="83978"/>
                                        </p:tgtEl>
                                        <p:attrNameLst>
                                          <p:attrName>style.visibility</p:attrName>
                                        </p:attrNameLst>
                                      </p:cBhvr>
                                      <p:to>
                                        <p:strVal val="visible"/>
                                      </p:to>
                                    </p:set>
                                    <p:animEffect transition="in" filter="wipe(down)">
                                      <p:cBhvr>
                                        <p:cTn id="19" dur="580">
                                          <p:stCondLst>
                                            <p:cond delay="0"/>
                                          </p:stCondLst>
                                        </p:cTn>
                                        <p:tgtEl>
                                          <p:spTgt spid="83978"/>
                                        </p:tgtEl>
                                      </p:cBhvr>
                                    </p:animEffect>
                                    <p:anim calcmode="lin" valueType="num">
                                      <p:cBhvr>
                                        <p:cTn id="20" dur="1822" tmFilter="0,0; 0.14,0.36; 0.43,0.73; 0.71,0.91; 1.0,1.0">
                                          <p:stCondLst>
                                            <p:cond delay="0"/>
                                          </p:stCondLst>
                                        </p:cTn>
                                        <p:tgtEl>
                                          <p:spTgt spid="8397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397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397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397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3978"/>
                                        </p:tgtEl>
                                        <p:attrNameLst>
                                          <p:attrName>ppt_y</p:attrName>
                                        </p:attrNameLst>
                                      </p:cBhvr>
                                      <p:tavLst>
                                        <p:tav tm="0" fmla="#ppt_y-sin(pi*$)/81">
                                          <p:val>
                                            <p:fltVal val="0"/>
                                          </p:val>
                                        </p:tav>
                                        <p:tav tm="100000">
                                          <p:val>
                                            <p:fltVal val="1"/>
                                          </p:val>
                                        </p:tav>
                                      </p:tavLst>
                                    </p:anim>
                                    <p:animScale>
                                      <p:cBhvr>
                                        <p:cTn id="25" dur="26">
                                          <p:stCondLst>
                                            <p:cond delay="650"/>
                                          </p:stCondLst>
                                        </p:cTn>
                                        <p:tgtEl>
                                          <p:spTgt spid="83978"/>
                                        </p:tgtEl>
                                      </p:cBhvr>
                                      <p:to x="100000" y="60000"/>
                                    </p:animScale>
                                    <p:animScale>
                                      <p:cBhvr>
                                        <p:cTn id="26" dur="166" decel="50000">
                                          <p:stCondLst>
                                            <p:cond delay="676"/>
                                          </p:stCondLst>
                                        </p:cTn>
                                        <p:tgtEl>
                                          <p:spTgt spid="83978"/>
                                        </p:tgtEl>
                                      </p:cBhvr>
                                      <p:to x="100000" y="100000"/>
                                    </p:animScale>
                                    <p:animScale>
                                      <p:cBhvr>
                                        <p:cTn id="27" dur="26">
                                          <p:stCondLst>
                                            <p:cond delay="1312"/>
                                          </p:stCondLst>
                                        </p:cTn>
                                        <p:tgtEl>
                                          <p:spTgt spid="83978"/>
                                        </p:tgtEl>
                                      </p:cBhvr>
                                      <p:to x="100000" y="80000"/>
                                    </p:animScale>
                                    <p:animScale>
                                      <p:cBhvr>
                                        <p:cTn id="28" dur="166" decel="50000">
                                          <p:stCondLst>
                                            <p:cond delay="1338"/>
                                          </p:stCondLst>
                                        </p:cTn>
                                        <p:tgtEl>
                                          <p:spTgt spid="83978"/>
                                        </p:tgtEl>
                                      </p:cBhvr>
                                      <p:to x="100000" y="100000"/>
                                    </p:animScale>
                                    <p:animScale>
                                      <p:cBhvr>
                                        <p:cTn id="29" dur="26">
                                          <p:stCondLst>
                                            <p:cond delay="1642"/>
                                          </p:stCondLst>
                                        </p:cTn>
                                        <p:tgtEl>
                                          <p:spTgt spid="83978"/>
                                        </p:tgtEl>
                                      </p:cBhvr>
                                      <p:to x="100000" y="90000"/>
                                    </p:animScale>
                                    <p:animScale>
                                      <p:cBhvr>
                                        <p:cTn id="30" dur="166" decel="50000">
                                          <p:stCondLst>
                                            <p:cond delay="1668"/>
                                          </p:stCondLst>
                                        </p:cTn>
                                        <p:tgtEl>
                                          <p:spTgt spid="83978"/>
                                        </p:tgtEl>
                                      </p:cBhvr>
                                      <p:to x="100000" y="100000"/>
                                    </p:animScale>
                                    <p:animScale>
                                      <p:cBhvr>
                                        <p:cTn id="31" dur="26">
                                          <p:stCondLst>
                                            <p:cond delay="1808"/>
                                          </p:stCondLst>
                                        </p:cTn>
                                        <p:tgtEl>
                                          <p:spTgt spid="83978"/>
                                        </p:tgtEl>
                                      </p:cBhvr>
                                      <p:to x="100000" y="95000"/>
                                    </p:animScale>
                                    <p:animScale>
                                      <p:cBhvr>
                                        <p:cTn id="32" dur="166" decel="50000">
                                          <p:stCondLst>
                                            <p:cond delay="1834"/>
                                          </p:stCondLst>
                                        </p:cTn>
                                        <p:tgtEl>
                                          <p:spTgt spid="83978"/>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6" presetClass="entr" presetSubtype="0" fill="hold" nodeType="clickEffect">
                                  <p:stCondLst>
                                    <p:cond delay="0"/>
                                  </p:stCondLst>
                                  <p:childTnLst>
                                    <p:set>
                                      <p:cBhvr>
                                        <p:cTn id="36" dur="1" fill="hold">
                                          <p:stCondLst>
                                            <p:cond delay="0"/>
                                          </p:stCondLst>
                                        </p:cTn>
                                        <p:tgtEl>
                                          <p:spTgt spid="83980"/>
                                        </p:tgtEl>
                                        <p:attrNameLst>
                                          <p:attrName>style.visibility</p:attrName>
                                        </p:attrNameLst>
                                      </p:cBhvr>
                                      <p:to>
                                        <p:strVal val="visible"/>
                                      </p:to>
                                    </p:set>
                                    <p:animEffect transition="in" filter="wipe(down)">
                                      <p:cBhvr>
                                        <p:cTn id="37" dur="580">
                                          <p:stCondLst>
                                            <p:cond delay="0"/>
                                          </p:stCondLst>
                                        </p:cTn>
                                        <p:tgtEl>
                                          <p:spTgt spid="83980"/>
                                        </p:tgtEl>
                                      </p:cBhvr>
                                    </p:animEffect>
                                    <p:anim calcmode="lin" valueType="num">
                                      <p:cBhvr>
                                        <p:cTn id="38" dur="1822" tmFilter="0,0; 0.14,0.36; 0.43,0.73; 0.71,0.91; 1.0,1.0">
                                          <p:stCondLst>
                                            <p:cond delay="0"/>
                                          </p:stCondLst>
                                        </p:cTn>
                                        <p:tgtEl>
                                          <p:spTgt spid="8398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8398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8398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8398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83980"/>
                                        </p:tgtEl>
                                        <p:attrNameLst>
                                          <p:attrName>ppt_y</p:attrName>
                                        </p:attrNameLst>
                                      </p:cBhvr>
                                      <p:tavLst>
                                        <p:tav tm="0" fmla="#ppt_y-sin(pi*$)/81">
                                          <p:val>
                                            <p:fltVal val="0"/>
                                          </p:val>
                                        </p:tav>
                                        <p:tav tm="100000">
                                          <p:val>
                                            <p:fltVal val="1"/>
                                          </p:val>
                                        </p:tav>
                                      </p:tavLst>
                                    </p:anim>
                                    <p:animScale>
                                      <p:cBhvr>
                                        <p:cTn id="43" dur="26">
                                          <p:stCondLst>
                                            <p:cond delay="650"/>
                                          </p:stCondLst>
                                        </p:cTn>
                                        <p:tgtEl>
                                          <p:spTgt spid="83980"/>
                                        </p:tgtEl>
                                      </p:cBhvr>
                                      <p:to x="100000" y="60000"/>
                                    </p:animScale>
                                    <p:animScale>
                                      <p:cBhvr>
                                        <p:cTn id="44" dur="166" decel="50000">
                                          <p:stCondLst>
                                            <p:cond delay="676"/>
                                          </p:stCondLst>
                                        </p:cTn>
                                        <p:tgtEl>
                                          <p:spTgt spid="83980"/>
                                        </p:tgtEl>
                                      </p:cBhvr>
                                      <p:to x="100000" y="100000"/>
                                    </p:animScale>
                                    <p:animScale>
                                      <p:cBhvr>
                                        <p:cTn id="45" dur="26">
                                          <p:stCondLst>
                                            <p:cond delay="1312"/>
                                          </p:stCondLst>
                                        </p:cTn>
                                        <p:tgtEl>
                                          <p:spTgt spid="83980"/>
                                        </p:tgtEl>
                                      </p:cBhvr>
                                      <p:to x="100000" y="80000"/>
                                    </p:animScale>
                                    <p:animScale>
                                      <p:cBhvr>
                                        <p:cTn id="46" dur="166" decel="50000">
                                          <p:stCondLst>
                                            <p:cond delay="1338"/>
                                          </p:stCondLst>
                                        </p:cTn>
                                        <p:tgtEl>
                                          <p:spTgt spid="83980"/>
                                        </p:tgtEl>
                                      </p:cBhvr>
                                      <p:to x="100000" y="100000"/>
                                    </p:animScale>
                                    <p:animScale>
                                      <p:cBhvr>
                                        <p:cTn id="47" dur="26">
                                          <p:stCondLst>
                                            <p:cond delay="1642"/>
                                          </p:stCondLst>
                                        </p:cTn>
                                        <p:tgtEl>
                                          <p:spTgt spid="83980"/>
                                        </p:tgtEl>
                                      </p:cBhvr>
                                      <p:to x="100000" y="90000"/>
                                    </p:animScale>
                                    <p:animScale>
                                      <p:cBhvr>
                                        <p:cTn id="48" dur="166" decel="50000">
                                          <p:stCondLst>
                                            <p:cond delay="1668"/>
                                          </p:stCondLst>
                                        </p:cTn>
                                        <p:tgtEl>
                                          <p:spTgt spid="83980"/>
                                        </p:tgtEl>
                                      </p:cBhvr>
                                      <p:to x="100000" y="100000"/>
                                    </p:animScale>
                                    <p:animScale>
                                      <p:cBhvr>
                                        <p:cTn id="49" dur="26">
                                          <p:stCondLst>
                                            <p:cond delay="1808"/>
                                          </p:stCondLst>
                                        </p:cTn>
                                        <p:tgtEl>
                                          <p:spTgt spid="83980"/>
                                        </p:tgtEl>
                                      </p:cBhvr>
                                      <p:to x="100000" y="95000"/>
                                    </p:animScale>
                                    <p:animScale>
                                      <p:cBhvr>
                                        <p:cTn id="50" dur="166" decel="50000">
                                          <p:stCondLst>
                                            <p:cond delay="1834"/>
                                          </p:stCondLst>
                                        </p:cTn>
                                        <p:tgtEl>
                                          <p:spTgt spid="83980"/>
                                        </p:tgtEl>
                                      </p:cBhvr>
                                      <p:to x="100000" y="100000"/>
                                    </p:animScale>
                                  </p:childTnLst>
                                </p:cTn>
                              </p:par>
                            </p:childTnLst>
                          </p:cTn>
                        </p:par>
                      </p:childTnLst>
                    </p:cTn>
                  </p:par>
                  <p:par>
                    <p:cTn id="51" fill="hold" nodeType="clickPar">
                      <p:stCondLst>
                        <p:cond delay="indefinite"/>
                      </p:stCondLst>
                      <p:childTnLst>
                        <p:par>
                          <p:cTn id="52" fill="hold" nodeType="withGroup">
                            <p:stCondLst>
                              <p:cond delay="0"/>
                            </p:stCondLst>
                            <p:childTnLst>
                              <p:par>
                                <p:cTn id="53" presetID="26" presetClass="entr" presetSubtype="0" fill="hold" nodeType="clickEffect">
                                  <p:stCondLst>
                                    <p:cond delay="0"/>
                                  </p:stCondLst>
                                  <p:childTnLst>
                                    <p:set>
                                      <p:cBhvr>
                                        <p:cTn id="54" dur="1" fill="hold">
                                          <p:stCondLst>
                                            <p:cond delay="0"/>
                                          </p:stCondLst>
                                        </p:cTn>
                                        <p:tgtEl>
                                          <p:spTgt spid="83981"/>
                                        </p:tgtEl>
                                        <p:attrNameLst>
                                          <p:attrName>style.visibility</p:attrName>
                                        </p:attrNameLst>
                                      </p:cBhvr>
                                      <p:to>
                                        <p:strVal val="visible"/>
                                      </p:to>
                                    </p:set>
                                    <p:animEffect transition="in" filter="wipe(down)">
                                      <p:cBhvr>
                                        <p:cTn id="55" dur="580">
                                          <p:stCondLst>
                                            <p:cond delay="0"/>
                                          </p:stCondLst>
                                        </p:cTn>
                                        <p:tgtEl>
                                          <p:spTgt spid="83981"/>
                                        </p:tgtEl>
                                      </p:cBhvr>
                                    </p:animEffect>
                                    <p:anim calcmode="lin" valueType="num">
                                      <p:cBhvr>
                                        <p:cTn id="56" dur="1822" tmFilter="0,0; 0.14,0.36; 0.43,0.73; 0.71,0.91; 1.0,1.0">
                                          <p:stCondLst>
                                            <p:cond delay="0"/>
                                          </p:stCondLst>
                                        </p:cTn>
                                        <p:tgtEl>
                                          <p:spTgt spid="83981"/>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3981"/>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3981"/>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3981"/>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3981"/>
                                        </p:tgtEl>
                                        <p:attrNameLst>
                                          <p:attrName>ppt_y</p:attrName>
                                        </p:attrNameLst>
                                      </p:cBhvr>
                                      <p:tavLst>
                                        <p:tav tm="0" fmla="#ppt_y-sin(pi*$)/81">
                                          <p:val>
                                            <p:fltVal val="0"/>
                                          </p:val>
                                        </p:tav>
                                        <p:tav tm="100000">
                                          <p:val>
                                            <p:fltVal val="1"/>
                                          </p:val>
                                        </p:tav>
                                      </p:tavLst>
                                    </p:anim>
                                    <p:animScale>
                                      <p:cBhvr>
                                        <p:cTn id="61" dur="26">
                                          <p:stCondLst>
                                            <p:cond delay="650"/>
                                          </p:stCondLst>
                                        </p:cTn>
                                        <p:tgtEl>
                                          <p:spTgt spid="83981"/>
                                        </p:tgtEl>
                                      </p:cBhvr>
                                      <p:to x="100000" y="60000"/>
                                    </p:animScale>
                                    <p:animScale>
                                      <p:cBhvr>
                                        <p:cTn id="62" dur="166" decel="50000">
                                          <p:stCondLst>
                                            <p:cond delay="676"/>
                                          </p:stCondLst>
                                        </p:cTn>
                                        <p:tgtEl>
                                          <p:spTgt spid="83981"/>
                                        </p:tgtEl>
                                      </p:cBhvr>
                                      <p:to x="100000" y="100000"/>
                                    </p:animScale>
                                    <p:animScale>
                                      <p:cBhvr>
                                        <p:cTn id="63" dur="26">
                                          <p:stCondLst>
                                            <p:cond delay="1312"/>
                                          </p:stCondLst>
                                        </p:cTn>
                                        <p:tgtEl>
                                          <p:spTgt spid="83981"/>
                                        </p:tgtEl>
                                      </p:cBhvr>
                                      <p:to x="100000" y="80000"/>
                                    </p:animScale>
                                    <p:animScale>
                                      <p:cBhvr>
                                        <p:cTn id="64" dur="166" decel="50000">
                                          <p:stCondLst>
                                            <p:cond delay="1338"/>
                                          </p:stCondLst>
                                        </p:cTn>
                                        <p:tgtEl>
                                          <p:spTgt spid="83981"/>
                                        </p:tgtEl>
                                      </p:cBhvr>
                                      <p:to x="100000" y="100000"/>
                                    </p:animScale>
                                    <p:animScale>
                                      <p:cBhvr>
                                        <p:cTn id="65" dur="26">
                                          <p:stCondLst>
                                            <p:cond delay="1642"/>
                                          </p:stCondLst>
                                        </p:cTn>
                                        <p:tgtEl>
                                          <p:spTgt spid="83981"/>
                                        </p:tgtEl>
                                      </p:cBhvr>
                                      <p:to x="100000" y="90000"/>
                                    </p:animScale>
                                    <p:animScale>
                                      <p:cBhvr>
                                        <p:cTn id="66" dur="166" decel="50000">
                                          <p:stCondLst>
                                            <p:cond delay="1668"/>
                                          </p:stCondLst>
                                        </p:cTn>
                                        <p:tgtEl>
                                          <p:spTgt spid="83981"/>
                                        </p:tgtEl>
                                      </p:cBhvr>
                                      <p:to x="100000" y="100000"/>
                                    </p:animScale>
                                    <p:animScale>
                                      <p:cBhvr>
                                        <p:cTn id="67" dur="26">
                                          <p:stCondLst>
                                            <p:cond delay="1808"/>
                                          </p:stCondLst>
                                        </p:cTn>
                                        <p:tgtEl>
                                          <p:spTgt spid="83981"/>
                                        </p:tgtEl>
                                      </p:cBhvr>
                                      <p:to x="100000" y="95000"/>
                                    </p:animScale>
                                    <p:animScale>
                                      <p:cBhvr>
                                        <p:cTn id="68" dur="166" decel="50000">
                                          <p:stCondLst>
                                            <p:cond delay="1834"/>
                                          </p:stCondLst>
                                        </p:cTn>
                                        <p:tgtEl>
                                          <p:spTgt spid="83981"/>
                                        </p:tgtEl>
                                      </p:cBhvr>
                                      <p:to x="100000" y="100000"/>
                                    </p:animScale>
                                  </p:childTnLst>
                                </p:cTn>
                              </p:par>
                            </p:childTnLst>
                          </p:cTn>
                        </p:par>
                      </p:childTnLst>
                    </p:cTn>
                  </p:par>
                  <p:par>
                    <p:cTn id="69" fill="hold" nodeType="clickPar">
                      <p:stCondLst>
                        <p:cond delay="indefinite"/>
                      </p:stCondLst>
                      <p:childTnLst>
                        <p:par>
                          <p:cTn id="70" fill="hold" nodeType="withGroup">
                            <p:stCondLst>
                              <p:cond delay="0"/>
                            </p:stCondLst>
                            <p:childTnLst>
                              <p:par>
                                <p:cTn id="71" presetID="26" presetClass="entr" presetSubtype="0" fill="hold" nodeType="clickEffect">
                                  <p:stCondLst>
                                    <p:cond delay="0"/>
                                  </p:stCondLst>
                                  <p:childTnLst>
                                    <p:set>
                                      <p:cBhvr>
                                        <p:cTn id="72" dur="1" fill="hold">
                                          <p:stCondLst>
                                            <p:cond delay="0"/>
                                          </p:stCondLst>
                                        </p:cTn>
                                        <p:tgtEl>
                                          <p:spTgt spid="83982"/>
                                        </p:tgtEl>
                                        <p:attrNameLst>
                                          <p:attrName>style.visibility</p:attrName>
                                        </p:attrNameLst>
                                      </p:cBhvr>
                                      <p:to>
                                        <p:strVal val="visible"/>
                                      </p:to>
                                    </p:set>
                                    <p:animEffect transition="in" filter="wipe(down)">
                                      <p:cBhvr>
                                        <p:cTn id="73" dur="580">
                                          <p:stCondLst>
                                            <p:cond delay="0"/>
                                          </p:stCondLst>
                                        </p:cTn>
                                        <p:tgtEl>
                                          <p:spTgt spid="83982"/>
                                        </p:tgtEl>
                                      </p:cBhvr>
                                    </p:animEffect>
                                    <p:anim calcmode="lin" valueType="num">
                                      <p:cBhvr>
                                        <p:cTn id="74" dur="1822" tmFilter="0,0; 0.14,0.36; 0.43,0.73; 0.71,0.91; 1.0,1.0">
                                          <p:stCondLst>
                                            <p:cond delay="0"/>
                                          </p:stCondLst>
                                        </p:cTn>
                                        <p:tgtEl>
                                          <p:spTgt spid="83982"/>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83982"/>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83982"/>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83982"/>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83982"/>
                                        </p:tgtEl>
                                        <p:attrNameLst>
                                          <p:attrName>ppt_y</p:attrName>
                                        </p:attrNameLst>
                                      </p:cBhvr>
                                      <p:tavLst>
                                        <p:tav tm="0" fmla="#ppt_y-sin(pi*$)/81">
                                          <p:val>
                                            <p:fltVal val="0"/>
                                          </p:val>
                                        </p:tav>
                                        <p:tav tm="100000">
                                          <p:val>
                                            <p:fltVal val="1"/>
                                          </p:val>
                                        </p:tav>
                                      </p:tavLst>
                                    </p:anim>
                                    <p:animScale>
                                      <p:cBhvr>
                                        <p:cTn id="79" dur="26">
                                          <p:stCondLst>
                                            <p:cond delay="650"/>
                                          </p:stCondLst>
                                        </p:cTn>
                                        <p:tgtEl>
                                          <p:spTgt spid="83982"/>
                                        </p:tgtEl>
                                      </p:cBhvr>
                                      <p:to x="100000" y="60000"/>
                                    </p:animScale>
                                    <p:animScale>
                                      <p:cBhvr>
                                        <p:cTn id="80" dur="166" decel="50000">
                                          <p:stCondLst>
                                            <p:cond delay="676"/>
                                          </p:stCondLst>
                                        </p:cTn>
                                        <p:tgtEl>
                                          <p:spTgt spid="83982"/>
                                        </p:tgtEl>
                                      </p:cBhvr>
                                      <p:to x="100000" y="100000"/>
                                    </p:animScale>
                                    <p:animScale>
                                      <p:cBhvr>
                                        <p:cTn id="81" dur="26">
                                          <p:stCondLst>
                                            <p:cond delay="1312"/>
                                          </p:stCondLst>
                                        </p:cTn>
                                        <p:tgtEl>
                                          <p:spTgt spid="83982"/>
                                        </p:tgtEl>
                                      </p:cBhvr>
                                      <p:to x="100000" y="80000"/>
                                    </p:animScale>
                                    <p:animScale>
                                      <p:cBhvr>
                                        <p:cTn id="82" dur="166" decel="50000">
                                          <p:stCondLst>
                                            <p:cond delay="1338"/>
                                          </p:stCondLst>
                                        </p:cTn>
                                        <p:tgtEl>
                                          <p:spTgt spid="83982"/>
                                        </p:tgtEl>
                                      </p:cBhvr>
                                      <p:to x="100000" y="100000"/>
                                    </p:animScale>
                                    <p:animScale>
                                      <p:cBhvr>
                                        <p:cTn id="83" dur="26">
                                          <p:stCondLst>
                                            <p:cond delay="1642"/>
                                          </p:stCondLst>
                                        </p:cTn>
                                        <p:tgtEl>
                                          <p:spTgt spid="83982"/>
                                        </p:tgtEl>
                                      </p:cBhvr>
                                      <p:to x="100000" y="90000"/>
                                    </p:animScale>
                                    <p:animScale>
                                      <p:cBhvr>
                                        <p:cTn id="84" dur="166" decel="50000">
                                          <p:stCondLst>
                                            <p:cond delay="1668"/>
                                          </p:stCondLst>
                                        </p:cTn>
                                        <p:tgtEl>
                                          <p:spTgt spid="83982"/>
                                        </p:tgtEl>
                                      </p:cBhvr>
                                      <p:to x="100000" y="100000"/>
                                    </p:animScale>
                                    <p:animScale>
                                      <p:cBhvr>
                                        <p:cTn id="85" dur="26">
                                          <p:stCondLst>
                                            <p:cond delay="1808"/>
                                          </p:stCondLst>
                                        </p:cTn>
                                        <p:tgtEl>
                                          <p:spTgt spid="83982"/>
                                        </p:tgtEl>
                                      </p:cBhvr>
                                      <p:to x="100000" y="95000"/>
                                    </p:animScale>
                                    <p:animScale>
                                      <p:cBhvr>
                                        <p:cTn id="86" dur="166" decel="50000">
                                          <p:stCondLst>
                                            <p:cond delay="1834"/>
                                          </p:stCondLst>
                                        </p:cTn>
                                        <p:tgtEl>
                                          <p:spTgt spid="839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altLang="id-ID" smtClean="0"/>
              <a:t>CANCER UPDATE</a:t>
            </a:r>
          </a:p>
        </p:txBody>
      </p:sp>
      <p:sp>
        <p:nvSpPr>
          <p:cNvPr id="84995" name="Rectangle 3"/>
          <p:cNvSpPr>
            <a:spLocks noGrp="1" noChangeArrowheads="1"/>
          </p:cNvSpPr>
          <p:nvPr>
            <p:ph type="body" idx="1"/>
          </p:nvPr>
        </p:nvSpPr>
        <p:spPr>
          <a:xfrm>
            <a:off x="457200" y="1371600"/>
            <a:ext cx="8382000" cy="4759325"/>
          </a:xfrm>
        </p:spPr>
        <p:txBody>
          <a:bodyPr/>
          <a:lstStyle/>
          <a:p>
            <a:pPr eaLnBrk="1" hangingPunct="1">
              <a:lnSpc>
                <a:spcPct val="80000"/>
              </a:lnSpc>
              <a:buFont typeface="Wingdings" panose="05000000000000000000" pitchFamily="2" charset="2"/>
              <a:buNone/>
            </a:pPr>
            <a:r>
              <a:rPr lang="en-US" altLang="id-ID" sz="2000" b="1" smtClean="0"/>
              <a:t>Every person has cancer cells in the body. These cancer cells do</a:t>
            </a:r>
          </a:p>
          <a:p>
            <a:pPr eaLnBrk="1" hangingPunct="1">
              <a:lnSpc>
                <a:spcPct val="80000"/>
              </a:lnSpc>
              <a:buFont typeface="Wingdings" panose="05000000000000000000" pitchFamily="2" charset="2"/>
              <a:buNone/>
            </a:pPr>
            <a:r>
              <a:rPr lang="en-US" altLang="id-ID" sz="2000" b="1" smtClean="0"/>
              <a:t>not show up in the standard tests until they have multiplied to a few</a:t>
            </a:r>
          </a:p>
          <a:p>
            <a:pPr eaLnBrk="1" hangingPunct="1">
              <a:lnSpc>
                <a:spcPct val="80000"/>
              </a:lnSpc>
              <a:buFont typeface="Wingdings" panose="05000000000000000000" pitchFamily="2" charset="2"/>
              <a:buNone/>
            </a:pPr>
            <a:r>
              <a:rPr lang="en-US" altLang="id-ID" sz="2000" b="1" smtClean="0"/>
              <a:t>billion.  </a:t>
            </a:r>
          </a:p>
          <a:p>
            <a:pPr eaLnBrk="1" hangingPunct="1">
              <a:lnSpc>
                <a:spcPct val="80000"/>
              </a:lnSpc>
              <a:buFont typeface="Wingdings" panose="05000000000000000000" pitchFamily="2" charset="2"/>
              <a:buNone/>
            </a:pPr>
            <a:endParaRPr lang="en-US" altLang="id-ID" sz="2000" b="1" smtClean="0"/>
          </a:p>
          <a:p>
            <a:pPr eaLnBrk="1" hangingPunct="1">
              <a:lnSpc>
                <a:spcPct val="80000"/>
              </a:lnSpc>
              <a:buFont typeface="Wingdings" panose="05000000000000000000" pitchFamily="2" charset="2"/>
              <a:buNone/>
            </a:pPr>
            <a:r>
              <a:rPr lang="en-US" altLang="id-ID" sz="2000" b="1" smtClean="0"/>
              <a:t>When doctors tell cancer patients that there are no more cancer</a:t>
            </a:r>
          </a:p>
          <a:p>
            <a:pPr eaLnBrk="1" hangingPunct="1">
              <a:lnSpc>
                <a:spcPct val="80000"/>
              </a:lnSpc>
              <a:buFont typeface="Wingdings" panose="05000000000000000000" pitchFamily="2" charset="2"/>
              <a:buNone/>
            </a:pPr>
            <a:r>
              <a:rPr lang="en-US" altLang="id-ID" sz="2000" b="1" smtClean="0"/>
              <a:t>cells in their bodies after treatment, it just means the tests are</a:t>
            </a:r>
          </a:p>
          <a:p>
            <a:pPr eaLnBrk="1" hangingPunct="1">
              <a:lnSpc>
                <a:spcPct val="80000"/>
              </a:lnSpc>
              <a:buFont typeface="Wingdings" panose="05000000000000000000" pitchFamily="2" charset="2"/>
              <a:buNone/>
            </a:pPr>
            <a:r>
              <a:rPr lang="en-US" altLang="id-ID" sz="2000" b="1" smtClean="0"/>
              <a:t>unable to detect the cancer cells because they have not reached</a:t>
            </a:r>
          </a:p>
          <a:p>
            <a:pPr eaLnBrk="1" hangingPunct="1">
              <a:lnSpc>
                <a:spcPct val="80000"/>
              </a:lnSpc>
              <a:buFont typeface="Wingdings" panose="05000000000000000000" pitchFamily="2" charset="2"/>
              <a:buNone/>
            </a:pPr>
            <a:r>
              <a:rPr lang="en-US" altLang="id-ID" sz="2000" b="1" smtClean="0"/>
              <a:t>the detectable size.</a:t>
            </a:r>
            <a:r>
              <a:rPr lang="en-US" altLang="id-ID" sz="2000" smtClean="0"/>
              <a:t> </a:t>
            </a:r>
            <a:br>
              <a:rPr lang="en-US" altLang="id-ID" sz="2000" smtClean="0"/>
            </a:br>
            <a:r>
              <a:rPr lang="en-US" altLang="id-ID" sz="2000" smtClean="0"/>
              <a:t/>
            </a:r>
            <a:br>
              <a:rPr lang="en-US" altLang="id-ID" sz="2000" smtClean="0"/>
            </a:br>
            <a:r>
              <a:rPr lang="en-US" altLang="id-ID" sz="2000" smtClean="0"/>
              <a:t/>
            </a:r>
            <a:br>
              <a:rPr lang="en-US" altLang="id-ID" sz="2000" smtClean="0"/>
            </a:br>
            <a:endParaRPr lang="en-US" altLang="id-ID" sz="2000" smtClean="0"/>
          </a:p>
        </p:txBody>
      </p:sp>
      <p:pic>
        <p:nvPicPr>
          <p:cNvPr id="84996" name="Picture 4" descr="cancer_cell_divi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657600"/>
            <a:ext cx="5562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altLang="id-ID" smtClean="0"/>
              <a:t>CANCER THERAPY</a:t>
            </a:r>
          </a:p>
        </p:txBody>
      </p:sp>
      <p:sp>
        <p:nvSpPr>
          <p:cNvPr id="86019" name="Rectangle 3"/>
          <p:cNvSpPr>
            <a:spLocks noGrp="1" noChangeArrowheads="1"/>
          </p:cNvSpPr>
          <p:nvPr>
            <p:ph type="body" idx="1"/>
          </p:nvPr>
        </p:nvSpPr>
        <p:spPr>
          <a:xfrm>
            <a:off x="4876800" y="1719263"/>
            <a:ext cx="3810000" cy="4411662"/>
          </a:xfrm>
        </p:spPr>
        <p:txBody>
          <a:bodyPr/>
          <a:lstStyle/>
          <a:p>
            <a:pPr eaLnBrk="1" hangingPunct="1">
              <a:buFont typeface="Wingdings" panose="05000000000000000000" pitchFamily="2" charset="2"/>
              <a:buNone/>
            </a:pPr>
            <a:endParaRPr lang="en-US" altLang="id-ID" sz="2900" b="1" smtClean="0"/>
          </a:p>
          <a:p>
            <a:pPr eaLnBrk="1" hangingPunct="1">
              <a:buFont typeface="Wingdings" panose="05000000000000000000" pitchFamily="2" charset="2"/>
              <a:buNone/>
            </a:pPr>
            <a:endParaRPr lang="en-US" altLang="id-ID" sz="2900" b="1" smtClean="0"/>
          </a:p>
          <a:p>
            <a:pPr algn="ctr" eaLnBrk="1" hangingPunct="1">
              <a:buFont typeface="Wingdings" panose="05000000000000000000" pitchFamily="2" charset="2"/>
              <a:buNone/>
            </a:pPr>
            <a:r>
              <a:rPr lang="en-US" altLang="id-ID" sz="2900" smtClean="0"/>
              <a:t/>
            </a:r>
            <a:br>
              <a:rPr lang="en-US" altLang="id-ID" sz="2900" smtClean="0"/>
            </a:br>
            <a:r>
              <a:rPr lang="en-US" altLang="id-ID" sz="2900" smtClean="0"/>
              <a:t/>
            </a:r>
            <a:br>
              <a:rPr lang="en-US" altLang="id-ID" sz="2900" smtClean="0"/>
            </a:br>
            <a:endParaRPr lang="en-US" altLang="id-ID" sz="2900" smtClean="0"/>
          </a:p>
        </p:txBody>
      </p:sp>
      <p:pic>
        <p:nvPicPr>
          <p:cNvPr id="86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4267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447800"/>
            <a:ext cx="40386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dir="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ltLang="id-ID" smtClean="0"/>
              <a:t>CANCER THERAPY</a:t>
            </a:r>
          </a:p>
        </p:txBody>
      </p:sp>
      <p:pic>
        <p:nvPicPr>
          <p:cNvPr id="870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86200"/>
            <a:ext cx="2438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6" descr="illustration of patient reading while receiving infusion"/>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3124200" y="1414463"/>
            <a:ext cx="5529263" cy="5062537"/>
          </a:xfrm>
        </p:spPr>
      </p:pic>
    </p:spTree>
  </p:cSld>
  <p:clrMapOvr>
    <a:masterClrMapping/>
  </p:clrMapOvr>
  <p:transition spd="slow">
    <p:checker dir="ver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tLang="id-ID" smtClean="0"/>
              <a:t>CANCER UPDATE</a:t>
            </a:r>
          </a:p>
        </p:txBody>
      </p:sp>
      <p:sp>
        <p:nvSpPr>
          <p:cNvPr id="88067" name="Rectangle 3"/>
          <p:cNvSpPr>
            <a:spLocks noGrp="1" noChangeArrowheads="1"/>
          </p:cNvSpPr>
          <p:nvPr>
            <p:ph type="body" idx="1"/>
          </p:nvPr>
        </p:nvSpPr>
        <p:spPr/>
        <p:txBody>
          <a:bodyPr/>
          <a:lstStyle/>
          <a:p>
            <a:pPr algn="ctr" eaLnBrk="1" hangingPunct="1">
              <a:buFont typeface="Wingdings" panose="05000000000000000000" pitchFamily="2" charset="2"/>
              <a:buNone/>
            </a:pPr>
            <a:r>
              <a:rPr lang="en-US" altLang="id-ID" sz="2800" b="1" smtClean="0">
                <a:solidFill>
                  <a:schemeClr val="bg2"/>
                </a:solidFill>
              </a:rPr>
              <a:t>   	SURVIVAL RATE DIFFERENCE IN </a:t>
            </a:r>
          </a:p>
          <a:p>
            <a:pPr algn="ctr" eaLnBrk="1" hangingPunct="1">
              <a:buFont typeface="Wingdings" panose="05000000000000000000" pitchFamily="2" charset="2"/>
              <a:buNone/>
            </a:pPr>
            <a:r>
              <a:rPr lang="en-US" altLang="id-ID" sz="2800" b="1" smtClean="0">
                <a:solidFill>
                  <a:schemeClr val="bg2"/>
                </a:solidFill>
              </a:rPr>
              <a:t>BREAST CANCER PER STAGE</a:t>
            </a:r>
          </a:p>
          <a:p>
            <a:pPr eaLnBrk="1" hangingPunct="1">
              <a:buFont typeface="Wingdings" panose="05000000000000000000" pitchFamily="2" charset="2"/>
              <a:buNone/>
            </a:pPr>
            <a:r>
              <a:rPr lang="en-US" altLang="id-ID" sz="2800" b="1" smtClean="0">
                <a:solidFill>
                  <a:schemeClr val="bg2"/>
                </a:solidFill>
              </a:rPr>
              <a:t>			               </a:t>
            </a:r>
            <a:r>
              <a:rPr lang="en-US" altLang="id-ID" sz="2800" b="1" smtClean="0">
                <a:solidFill>
                  <a:srgbClr val="FF0000"/>
                </a:solidFill>
              </a:rPr>
              <a:t>5 YR                      7-YR</a:t>
            </a:r>
            <a:r>
              <a:rPr lang="en-US" altLang="id-ID" sz="2800" b="1" smtClean="0">
                <a:solidFill>
                  <a:schemeClr val="bg2"/>
                </a:solidFill>
              </a:rPr>
              <a:t> </a:t>
            </a:r>
          </a:p>
          <a:p>
            <a:pPr eaLnBrk="1" hangingPunct="1">
              <a:buFont typeface="Wingdings" panose="05000000000000000000" pitchFamily="2" charset="2"/>
              <a:buNone/>
            </a:pPr>
            <a:r>
              <a:rPr lang="en-US" altLang="id-ID" b="1" smtClean="0"/>
              <a:t>Stage 0</a:t>
            </a:r>
            <a:r>
              <a:rPr lang="en-US" altLang="id-ID" smtClean="0"/>
              <a:t>:                  98%                     95% </a:t>
            </a:r>
            <a:endParaRPr lang="en-US" altLang="id-ID" b="1" smtClean="0"/>
          </a:p>
          <a:p>
            <a:pPr eaLnBrk="1" hangingPunct="1">
              <a:buFont typeface="Wingdings" panose="05000000000000000000" pitchFamily="2" charset="2"/>
              <a:buNone/>
            </a:pPr>
            <a:r>
              <a:rPr lang="en-US" altLang="id-ID" b="1" smtClean="0"/>
              <a:t>Stage I</a:t>
            </a:r>
            <a:r>
              <a:rPr lang="en-US" altLang="id-ID" smtClean="0"/>
              <a:t>:                   96%                     92% </a:t>
            </a:r>
            <a:endParaRPr lang="en-US" altLang="id-ID" b="1" smtClean="0"/>
          </a:p>
          <a:p>
            <a:pPr eaLnBrk="1" hangingPunct="1">
              <a:buFont typeface="Wingdings" panose="05000000000000000000" pitchFamily="2" charset="2"/>
              <a:buNone/>
            </a:pPr>
            <a:r>
              <a:rPr lang="en-US" altLang="id-ID" b="1" smtClean="0"/>
              <a:t>Stage II</a:t>
            </a:r>
            <a:r>
              <a:rPr lang="en-US" altLang="id-ID" smtClean="0"/>
              <a:t>:                  81%                     71% </a:t>
            </a:r>
            <a:endParaRPr lang="en-US" altLang="id-ID" b="1" smtClean="0"/>
          </a:p>
          <a:p>
            <a:pPr eaLnBrk="1" hangingPunct="1">
              <a:buFont typeface="Wingdings" panose="05000000000000000000" pitchFamily="2" charset="2"/>
              <a:buNone/>
            </a:pPr>
            <a:r>
              <a:rPr lang="en-US" altLang="id-ID" b="1" smtClean="0"/>
              <a:t>Stage III</a:t>
            </a:r>
            <a:r>
              <a:rPr lang="en-US" altLang="id-ID" smtClean="0"/>
              <a:t>:                 52%                     39% </a:t>
            </a:r>
            <a:endParaRPr lang="en-US" altLang="id-ID" b="1" smtClean="0"/>
          </a:p>
          <a:p>
            <a:pPr eaLnBrk="1" hangingPunct="1">
              <a:buFont typeface="Wingdings" panose="05000000000000000000" pitchFamily="2" charset="2"/>
              <a:buNone/>
            </a:pPr>
            <a:r>
              <a:rPr lang="en-US" altLang="id-ID" b="1" smtClean="0"/>
              <a:t>Stage IV</a:t>
            </a:r>
            <a:r>
              <a:rPr lang="en-US" altLang="id-ID" smtClean="0"/>
              <a:t>:                18%                      11%</a:t>
            </a:r>
          </a:p>
          <a:p>
            <a:pPr eaLnBrk="1" hangingPunct="1">
              <a:buFont typeface="Wingdings" panose="05000000000000000000" pitchFamily="2" charset="2"/>
              <a:buNone/>
            </a:pPr>
            <a:endParaRPr lang="en-US" altLang="id-ID" smtClean="0"/>
          </a:p>
        </p:txBody>
      </p:sp>
    </p:spTree>
  </p:cSld>
  <p:clrMapOvr>
    <a:masterClrMapping/>
  </p:clrMapOvr>
  <p:transition spd="slow">
    <p:dissolv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algn="r" eaLnBrk="1" hangingPunct="1"/>
            <a:r>
              <a:rPr lang="en-US" altLang="id-ID" smtClean="0"/>
              <a:t>CANCER UPDATE</a:t>
            </a:r>
          </a:p>
        </p:txBody>
      </p:sp>
      <p:sp>
        <p:nvSpPr>
          <p:cNvPr id="89091" name="Rectangle 3"/>
          <p:cNvSpPr>
            <a:spLocks noGrp="1" noChangeArrowheads="1"/>
          </p:cNvSpPr>
          <p:nvPr>
            <p:ph type="body" idx="1"/>
          </p:nvPr>
        </p:nvSpPr>
        <p:spPr>
          <a:xfrm>
            <a:off x="228600" y="1371600"/>
            <a:ext cx="4343400" cy="4759325"/>
          </a:xfrm>
        </p:spPr>
        <p:txBody>
          <a:bodyPr/>
          <a:lstStyle/>
          <a:p>
            <a:pPr eaLnBrk="1" hangingPunct="1">
              <a:lnSpc>
                <a:spcPct val="90000"/>
              </a:lnSpc>
            </a:pPr>
            <a:r>
              <a:rPr lang="en-US" altLang="id-ID" sz="2100" b="1" smtClean="0"/>
              <a:t>CUT ON SUGAR</a:t>
            </a:r>
          </a:p>
          <a:p>
            <a:pPr eaLnBrk="1" hangingPunct="1">
              <a:lnSpc>
                <a:spcPct val="90000"/>
              </a:lnSpc>
              <a:buFont typeface="Wingdings" panose="05000000000000000000" pitchFamily="2" charset="2"/>
              <a:buNone/>
            </a:pPr>
            <a:endParaRPr lang="en-US" altLang="id-ID" sz="2100" b="1" smtClean="0"/>
          </a:p>
          <a:p>
            <a:pPr eaLnBrk="1" hangingPunct="1">
              <a:lnSpc>
                <a:spcPct val="90000"/>
              </a:lnSpc>
            </a:pPr>
            <a:r>
              <a:rPr lang="en-US" altLang="id-ID" sz="2100" b="1" smtClean="0"/>
              <a:t>LESS INTAKE OF MILK</a:t>
            </a:r>
          </a:p>
          <a:p>
            <a:pPr eaLnBrk="1" hangingPunct="1">
              <a:lnSpc>
                <a:spcPct val="90000"/>
              </a:lnSpc>
              <a:buFont typeface="Wingdings" panose="05000000000000000000" pitchFamily="2" charset="2"/>
              <a:buNone/>
            </a:pPr>
            <a:endParaRPr lang="en-US" altLang="id-ID" sz="2100" b="1" smtClean="0"/>
          </a:p>
          <a:p>
            <a:pPr eaLnBrk="1" hangingPunct="1">
              <a:lnSpc>
                <a:spcPct val="90000"/>
              </a:lnSpc>
            </a:pPr>
            <a:r>
              <a:rPr lang="en-US" altLang="id-ID" sz="2100" b="1" smtClean="0"/>
              <a:t>LESS MEAT</a:t>
            </a:r>
          </a:p>
          <a:p>
            <a:pPr eaLnBrk="1" hangingPunct="1">
              <a:lnSpc>
                <a:spcPct val="90000"/>
              </a:lnSpc>
              <a:buFont typeface="Wingdings" panose="05000000000000000000" pitchFamily="2" charset="2"/>
              <a:buNone/>
            </a:pPr>
            <a:endParaRPr lang="en-US" altLang="id-ID" sz="2100" b="1" smtClean="0"/>
          </a:p>
          <a:p>
            <a:pPr eaLnBrk="1" hangingPunct="1">
              <a:lnSpc>
                <a:spcPct val="90000"/>
              </a:lnSpc>
            </a:pPr>
            <a:r>
              <a:rPr lang="en-US" altLang="id-ID" sz="2100" b="1" smtClean="0"/>
              <a:t>NO MORE PLASTICS</a:t>
            </a:r>
          </a:p>
          <a:p>
            <a:pPr eaLnBrk="1" hangingPunct="1">
              <a:lnSpc>
                <a:spcPct val="90000"/>
              </a:lnSpc>
              <a:buFont typeface="Wingdings" panose="05000000000000000000" pitchFamily="2" charset="2"/>
              <a:buNone/>
            </a:pPr>
            <a:endParaRPr lang="en-US" altLang="id-ID" sz="2100" b="1" smtClean="0"/>
          </a:p>
          <a:p>
            <a:pPr eaLnBrk="1" hangingPunct="1">
              <a:lnSpc>
                <a:spcPct val="90000"/>
              </a:lnSpc>
            </a:pPr>
            <a:endParaRPr lang="en-US" altLang="id-ID" sz="2100" b="1" smtClean="0"/>
          </a:p>
          <a:p>
            <a:pPr eaLnBrk="1" hangingPunct="1">
              <a:lnSpc>
                <a:spcPct val="90000"/>
              </a:lnSpc>
              <a:buFont typeface="Wingdings" panose="05000000000000000000" pitchFamily="2" charset="2"/>
              <a:buNone/>
            </a:pPr>
            <a:r>
              <a:rPr lang="en-US" altLang="id-ID" sz="2100" smtClean="0"/>
              <a:t/>
            </a:r>
            <a:br>
              <a:rPr lang="en-US" altLang="id-ID" sz="2100" smtClean="0"/>
            </a:br>
            <a:r>
              <a:rPr lang="en-US" altLang="id-ID" sz="2100" smtClean="0"/>
              <a:t/>
            </a:r>
            <a:br>
              <a:rPr lang="en-US" altLang="id-ID" sz="2100" smtClean="0"/>
            </a:br>
            <a:r>
              <a:rPr lang="en-US" altLang="id-ID" sz="2100" smtClean="0"/>
              <a:t/>
            </a:r>
            <a:br>
              <a:rPr lang="en-US" altLang="id-ID" sz="2100" smtClean="0"/>
            </a:br>
            <a:r>
              <a:rPr lang="en-US" altLang="id-ID" sz="2100" smtClean="0"/>
              <a:t/>
            </a:r>
            <a:br>
              <a:rPr lang="en-US" altLang="id-ID" sz="2100" smtClean="0"/>
            </a:br>
            <a:r>
              <a:rPr lang="en-US" altLang="id-ID" sz="2100" smtClean="0"/>
              <a:t/>
            </a:r>
            <a:br>
              <a:rPr lang="en-US" altLang="id-ID" sz="2100" smtClean="0"/>
            </a:br>
            <a:endParaRPr lang="en-US" altLang="id-ID" sz="2100" smtClean="0"/>
          </a:p>
        </p:txBody>
      </p:sp>
      <p:pic>
        <p:nvPicPr>
          <p:cNvPr id="89092" name="Picture 5" descr="http://t3.gstatic.com/images?q=tbn:ANd9GcTecM4sKiqM2dK_1dNF6_3FmmLuJ6nTQeUJiX3vE5K15-batMCCM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038600"/>
            <a:ext cx="26320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AutoShape 7" descr="data:image/jpeg;base64,/9j/4AAQSkZJRgABAQAAAQABAAD/2wCEAAkGBhQSERUTExQWFRUVGBsXGRgYGBodIBwcHx0aHBsgHCEbGyYiHBsjGxseHy8gIycpLCwtGyAxNTAqNSYrLCkBCQoKDgwOGg8PGi0kHyQvLC8yLCwsLC8vLCwvLCwsLC8vLywsLCwsLCwsLCwsLCwsLCwsLCwsLCwsLCwsLCwsLP/AABEIALMBGgMBIgACEQEDEQH/xAAcAAADAAMBAQEAAAAAAAAAAAAEBQYAAgMHAQj/xABCEAACAQIEBAQDBQYEBgEFAAABAhEDIQAEEjEFIkFRBhNhcTKBkSNCobHwBxRSYsHRM3Lh8RUWQ4KSoiQXY7LCw//EABoBAAMBAQEBAAAAAAAAAAAAAAIDBAEABQb/xAAwEQABBAEDAgQFAwUBAAAAAAABAAIDESEEEjFB8BMiMlFhcYGRwQWh4RQjsdHxM//aAAwDAQACEQMRAD8ArfGni4ip+6UXId7ErvA+IKfuBR8VQ9bCSLTtHImFKlI1aaSxItdmgnnNoDG0km+nmU5JiHRJmpX1PUfTzMAQADvppoLBZi/fHerxeKfmLqHm1fIpxaED6Do2uTqMzuPTHmOO44XpsbsCccPRQzfaLFIOHZWny1CFmJYrepdSzA21Hfqi4Fnf+JVDmKpPlJUKpSFgoX4SQdzokEGQVmPgOGnEcoqcNzNNEWgBSZ3UDoRJmCZJOgsb2Eb4RcK4hncumXy2VyoamY1VlB5gb6tQcAHcgNGCYwUaQued2eFc0s8pWDRr01BiDR1Db/7bsDbqB0x8FdS8axBMiN9twpAIYAGVgh1nqMCVOHuWCDMkvBJhJtJhiGc6R6lo+eE3G809CmXOZDKgDSKbjqACsM/3rB9IWYvhWScJuAMlVNeoJSxGlKg3nsZUnddMR2kjpid41QH7qy6K0mrlk0UD9o2mjqCBj8MHmZ47++DvD/GxmqFOuRoHlvM9OZ0Ox2JBI7Xwt43xI1A1NVYo7EmnqKB5uPNcCUpBbCmv2jqOi4eDnKQR7JP4boAZrR5VJV8szSpywA666uk6mG4Ou7CNzh1nKZemwDr+8ZRpVuczADSADs9MAjpOrfAeQ4tUqKdFas7LCnys/wCTRFrCn5ylDG0CR6k4J41m/Lq0ljSXoqanMrE2hZZOViCumVgfhgSLKIGguWXzKmtCrpp5sa07JmVkODqgqTOgiBZl7YMyNb7pmVPWZ+fzxwzZTN0KJYBalRQVIjlraGVWHYlgnvtthe3EyudVTYVFsez6mHUdGQj2Y/w46uqF2cKlpMewF+vQ7fO+F/i6uq5aPMdGZho8qNZYbx2XoSYHvIwblNLMC1gbyZ26yJ27YlM3xunUJrMKjErbaFJeKcDsqywF5a5644GkWng8Q54CpKGZoVcsKqEgqEDDUC2oqCJJPNqgmdz8iAsrBWE3A6ET6f1xLU+OxXRFBAaaZvcoYKyepBj8e+HFHOkmIJi/Y/IbSbfXGuHVDJFtdTcrs4IJkReP188EZYFiAJM2CzuTcH0vF/XCwVXNcIdGh4Kk6laCDZRpgi2/aOuD6meVQ2ka2gwBte3MQBpUGCZN9uuBWeG4ODev1/NL5lOIFyZpPSUQVNS2q5FhGwgzvt1wVTcESDy7bfOMJKuUXzaqvUVahdtZCwpcC42FxJHpthjk+IzCtEjt/Q9QB/pgSmTQmOjj6Il9to36dbH5/wCp9saCZPTrF9vT16/LHaZNzPy/UWi3vjiy7TINovb0H5Dtjgp18WoBbp23v29p64Kq1NUzIO0e23z+uBWWfUzHaPfpfbG6qfSBb0n6WxwK5YxvA3A2jeLn67R645/vJmNvTf5fjjq24BgRvtH+u2NXeN7djPXsQcEsQ1drcu/UGP6jA1WdIgdLL1O82O3Tf3x2zlcm3MAR0O9726WxokSFnawG5t1nrPfGrUprzInf6f7jHGiRaAY64cZmgukm8wfS/wCvz+ivRcCT1/vP9PnjQuRGWq6SDFo6b/X9bYZZPiTDY23gk3+mFdM2mNvy/X5Y1WtHzP8Af8/640hdasMvx1hB1X6Df8jh5w/xgwOlwGU9On6nHm65nTY7bden664Mp8Vgbm25H9e3ztbGAkcLML1ug1GrGnlPabR1vHQ2vgWpk1k7b/xf6Y8+yfiMoQQdtp/oe+HaeNFgSonr+pw0PB5CyvZKVI82T8TIs9dKg6j63LH35e2CF0oyVGAKZalUrX21KGsPfmGE/Cc0rVSW+NivUWBJtAubGPkMMKPEW8khE3IgtPNBm0i/xMbDYYlGCrzkJ/w+mDRGXqXqPTCVZ3OvQKhPpqkA+2FXDc79l5QrCnUUlXYrJ1KdLWKhQTHxMSOpB2x0yleK1QVHBYMU1xAnSjiNz94if5Z6RhZxugqCrnfLqamCtUCaGZCRBaGtYypIkWBiJjeTSAGhYTXLFqo8qjCITNR2OozAM1JvUqFTZTygRPRSw4pwWhUy9PKsG016n2jFudilJ6oJbqwJXuABGmBAneFUGp5f7NakFNRDtqcNVK3c2iEZmM+nXDnMcSmpSabJTrVWXqaeqmpKno6qA4PcAfewYNcIHC0SMhl8vQSip0qi6QGfS1iZkty6pJ9J+UgvkaTC1DMPM8yilXUXm4SoSRMEgi5gklpJ2rcXK6iWAClUqMACoDf4NZQZBpOOU/wmQbLJmc5m6dR6qtl6GuiQKhNI0HSZhlrUG0exYAG09iQu8rDxhd+J5SqglmoZunVJKUc5RqUWgfdpHlUOOwg98B8frClVoqiimtOmA9NSSFhSQgJvAeTJuYnqMVWfinRBYq1NkGulX1VabuATTr0GNgwIIdTogRKrImBztfUdTMwRzOpgeY1AwZm2IULaYAlhEAYPqO+/sljqUyyrkrkoGoU/KLE+pQA+9p9hva/DN501amY0AfZDUjfzJU1QffWR63wWmY8mlAM+ZUUAdgAFUe8kX/mj1wBnnFF8wZ2ABI+8VXWx/wDxHzwN2j4VNw7OasvXi8JUI62KEiPxviRyzxS1Rq0hGMz90kGY2EHbrg/wVX/+LmRJ1HK1YF/uggxHcN9cL8s5CadwNVxFxGo+4AUnAkUaVmkwxxSUahmUmxVxf20jr6DFTwbMvrcIyg3AklSNKK3xAjdieWIke0R3EWZC9yCIB33WB9ZXrig8Fs3lA6RUuSVN7bmREwdIJYEwAcG8eW1sX/t9Efns44AKWVlUlYPV1ggtYMYMQLaSbjAeU4qHP8wpAnuHD2YypBBDT7/jzz1fzHNWTzKgbUbGEBYtAg2HUWkE4VcIc+fUP8KfQAj8BhYAoql587bTLPveZNiwF5jbr/XHzhOaMqp2sB+v10xyzzyx/wAzfixM/j/vgfL2YETIIuPcf1xjcpOu9IV+iECPoRP4+x/XftRoawY6gyLX/R/LAWTzDEC8Rb1j3PcTg8gGREGBPrf87bSPxsK8lfZtJFzYE3+XuI9e2OIIiwJBtc7e2O/lqLTfe/v6+h39+2OX72Be5B3EfqN/wGOXLRhPX16fPrjSrUFrE2G0e4H9Y3x1qPqBg997H/T6mMCVa8ABpEdzv8xB6Y1cuWYULcagDbvP0/R9MD1HgXDR6enp+MemCsvUBMC/9THzgxeZwp4jlHUneN4iBfYQPp1+uNC5cszmp6gjvt3/AFfHIPePl27/AO+Oa7kEn32/XbBuVp7Gxve31+f9MGAsJXSpJ22iRH6t06/2wDUYT0vPX85wTnc5teOp2v3J/DCum/OpIJWV1AXtu3XtJwRQk0uj1unTa/XvjplOINT8tgCHYSF1RKGYiRsdLC8rG42x9y+hKpAUuCtRkLCFtGmbj7u97HSRhTlcua9akwKUaS6VdwbAAsSxUmdjEWn544AHrSlfJuwFVLRy9aoFeoaAIB8xEBUzBnTqt2kWHLYXhlU8FNJ01KjLJg+XuOhta+InjmYpUX0JU/eKZCg1NMStpAmYYGQGB2MdThLU4mZOhnVZ5Rraw6D5DGCJx6oGl9cr0ijyBT11kfmB78xGH704rUrcopM+o2CxpiffURicoUSyBXBXlpsCINyCTHe4F9sHZ3NefRV1lQDAjdk1bifTUAe8EdDhDuV7o4RXFeJRrQUwQQajMFkxaHvOogKOQdBvMY0TMtTK1qTrWpsdS3IB1MS1MkaitgCsgwV3N43z2X0umg6YWUJvAkRPcKwAPppnrhXSy60qJUoujzPs6ZtURmM6FY7qH1AfxKwNoMkCCENEFPGrpoIpaadWSymqpZdRmSVMgVSLeYQ8jYRZQagq06iZlw9U0aCrKkvqd2AqBdyW0oVBg6fMUmIwnWtRViFVgfhK1Ka2vygMHMr2JHTuDgelnTq5XCDawJ/DWIA7XHpaMaCQuLQVUcZFSnQCZalqIzDUDpUkCiqXn+RdbKCTEgmcLMvnBRzHnvpMLVoMqshWtRayJUk2jaZnY9IKarViSrVH/hEAL6HVp5RaYLfLC+vmFLT5q6wPjK6jfcDTImOx9zgg53RAWjqis3xLXC0gfLorC06Y5V3jc35jPxEzJMm445ej5rRfQI8y8l2gCC38IiCdpBvGBYVx5Y1LTmTAOqo3TvC9Ynr3OCAxp6KaUzTUt6aj3gbz1k7dsHwh5THzAlVqrHUtIKFEAANOyg7xIa/3tPyX1Zq0qjXv+LNDEfIAT66B3x3q0VNMIY2IUSTHdu7NN57mPXGucq6gKSA7wY3kn4R3qM2/b6xjcrSEJwvPeWzKLzla1O3cgyfbU0A9guDqFBjTMQJsD3JGmP8A2X2knE/mqgXMMgMwAltrEEgekz73PXD4OfJgRbnO23p1+6J+WOfyFbpB5HfNTXFahbUT1knfv6+uKTw3RZKUXAqBBqIlV0vqaYPS7XB2MXxOcXSNQmbkT3hj/afni54NkfsNJQSFVe5JPLbTI5QWaAQWuDvI158gpbEB4pJ9kn4jlBUJCuBGwLEGQq2IbuYv7zABwt4MgNaoAQfsiZv/AAyfe9sOs/wyGYrq3K3W8kmTYmTpAgTAJ9sA+G+GnznJIMiDboRf8MCB5CjkcPFatM+tzH8x62Gox+P541yOXdjKIzgGCFBMWJuRYWUn5HDRcqPMTWodGZFYawtiSSdRsBJnFFl+JqxRURSjOuszALIugMg0gjlBA7zHXEz5DELpR/qU4bTQhkpvTIYqQhi5jY/6E2/AYOpLLArI+W39xM/TBFXMjmYHV5fIOaRYEHSt9TX3Jk6uwx04FlCaxE6iPugqY1DufcWjqMSjV4JcF5LdQDyu9fh5aCb3NgCxEG5MbC3rgVsvpQEiAw3JtHa/v1GKPP5k5VTXpydWlfLiSrsSBInmgyI7jCD/AIe9WoKWtF1WAYxMaQ0AdZ2B9OhuLdQ8HzLBObyl+cYKs2JPQ/632wnZ2bUVuBcnoASBf5kfPDPxH4crUlNjUABlkElTMKANRJ3iwxNPX8pVFiblwdjOwsw7xO4+WLmEPFtK9XTMZLlMc/mhSKlab0xCyDU1qxgS6mBAYnb6YYVc0tRJ+HqABE+5Jv2gYlc5nHAVdfmKQIBYEiLAar6TMjQPpEYKWrUFNmVkTSV+MG82gGD7zt6iRLiLOFk0W12F9rnn5unXv88dEq6FtufwEzJ/tj5UIJAMfQwf9vXHXL8NepIQReJ9bDtc36emOsDlIaxzzTRaDy/EDTqirCtobVpcAqehBB3F9Mf2w4zXGcpmiFRVyqUgXamhaCxnUQDY7AWFgeoiA6/CcxQDOulSkyxNM22JCt8Qhux+KemEvG+FeRQSoASSxV4I2K2Bgdbj5euNw7CinFO2nlNc1xvzMlpeAJFVCmmd2kbSuoSCAYmD3GI/I5QsQdMIT8TSJUGCAR73jtgrIUSQQBrdyFUAEg2kKIi5JO17fWlzHDMwPJyr06Kh9KmmAztTnqSk6SZJuSRud8EB4flCBkbjhoSmvn6PlVqJWXZVNJljkamZjf4XQsLEmYscJP3YdWpz/lf+iR9MO/EnhmpkqhYqvlzCNqBn0EXDdflOA6KVioK1awWBAl7DpsY27Ye04wi2luCFWqWAIc7VDSj6xc9TCMOgbSOpwxRhSog7inMmP+mSNVuywpjsp9cDZikritRNnpsaTT/KR5T/APqgPsfTGycQIQNUXy5Fw/U/eAG5U3kmNz2xE5eyMpg1ZWZEYlYazggwxhdLTaHWPmit1EgOHraqlFQPLYp5ZvYWKup6kXG8g/ekjHEnWdIAWmFhF6RHOG/mUCYP3ZYfAY5KlRKg0N9oRC6tnUbrU/iCn71ivp14DC75Iw5+nVQGogDAkLqFwQJYB/vC46ze4c8wS1eGZaoCKiww/wCoJBnck6Rv/mW2O+e47SeBU0iZAkmCAwJ0tvpJH3gZxgem1ypYR/m+jKZH1GNLi34LNgOMIGnw8ARrFQAgiSpNu+09d8fQugA+XTBsJED+hOMzBplSIInqT9PiWd/XG5Vgo0KCOkt/YrjNxWbAudPN1CYgKO4Uk+3Qduh3x8zVVxOhZJ6m59oG/tt6Y2qJULCXVVv8ME7221fnjjxDNaBZoEbuZPyE3+eCHOEPTKKy1HTdjdhBIMmeoBkDbothNyAMdDmkyqF1UFuYoBeNUA6fSYl4EzC2MlLns6aZTSuqoyTqaTHOwEDabDa2OvFJo0FDHVVqsGcm5gAED2m/sRhoYeqWXjok2WOqrJPW599z+eLfK5IlFnqhA77sQD3mY+WJ3g+RgFm3JkDtivLQgmbwQfZZ3/W+OkHmVOkeRGfmpnO0FC2Ha/69xixoqVQ8jEERpi2w0yBBKmA3WdJG4xK8TW+n+cj8SP6YpczWVFcFogEWvc6ptMMQZhpEAbWnGPoAJkQJe76IHiJYTMCNQiINzBJBsWIBntIwHwSrNWo+1yZ+fp6TjSpxNTJifi6v0MBAdoYne8CcA8EzxmvYcpIj/uPrjr8pRFhMrR804zgDJpPb+pP5Rj7wQnSosQbR6EyT/wCIxvxDh1UUTUIUSFYKHUuQwlYQXki8dvXDXglE0KAp6Qax5iIBKjVABg80LsOkkYmdI3w8G15v6g9hNArehwAmjCF6T6mIKGTbsLQ24nUN/SMceMcNdq6VKDKG2Y69JAFhrF2PYGN+kQcM+JpWNMGkdC7PuokElbESJmYA9b450OHVW01gUUhAW1SAFYEM0sIJC80bSovuMQi/UCvIr2T3hnEzUmlnABpdaq1JAlkBjUBYONytpmRcYYcbo/Y6lVJaSm0zqVgV31AnduovbpF0s3SUHVCrWUkByJcLqBVQD9m0X2B7G2KHiHHldmWm0IAAQgHKRABENJAt77YmkcQMhZeMoDjfEavnrTWfOanLBRdbyGEm2y3N5I6jEpxiv5leo1ElXYUgE8tyajMulmllLX2H8c9etnlVEs6inTruykqAdhpYKzbuwMHVa7RpgYWZrhtPMI6AGlWqVfNAsTWIBAeXckEu5UH4ZIIFrUaaRjH99/ZW6OVsT7KhshQFSuFOyi40zAUSqgEzJaVj1tM4teDtQF8wpIUOGUgn7qjaBcOYi5lcR3h2iTUeR9or6GG8EEyQdywYG/cjoMV2XyZrIaknRB1q2xhwEDzO7spkSYkdb+o4eZfUxuuK7oH2wpnN0lV38sNpEaVaCRIDKDFp0mTHri34HliBpCkikiwxuebS08v/AHD0BIm2JrJZgN5n3Q9c1NJEHSKbCn0i4Yx7HvivyZ00rffGqdWyiZX/AMoPUkt0wkm3UtZCImlwGSVNeNuHPVijSpcxcBFgF3YoPUwwCE9CAQDviK8SUa9N/KruCTBhWBHYiesEFZ6kGJxTePePPUzbUcvU0U0ZTTNKRtALN/CVK8oFog73xv4a8LUa1QKysX0sxfmLMBOuDcCdgYtv1tUwVQXlT6Z+pcX8ADNpV+z6oFd63xGkoCyZjUSDHyET6kYquJ+KjRIKhNTXJW5/7pH98TGVyIy+cq06LNUSqutSQRKg2MmOsqCQJnHLiFW5LAj5HCZR51kLfDZt9kx474xOd1JVh9SwAFC3A5fuxIPXERTqIAAUUkDfvhjlKCszSY0ozSQ0ARp5ogxzAW2whNZeiKPTm/viqIUOqh1Bt1L2TxhwoJmq1al/14YbEEqIIjsbj1wgooHqCsDFtLBzYRsfRgbGbOCesjF3mKKsKlOobMoKnqDP9N8R2aykBh8LizEWO06h1v8AliYlVMPASvRUy9bSFY0Wgow+5B+Fj0Kn4W7R02Nzq6kPl6p+8sWiIOn+Exb25bADHfhlektMvVZqlRCoppYAi8liBYCAIET1tgbjnjFqtXXUYBgFURPwidz19Se/phJlc70895+C+kZ+mxRNvUGh7k1XwGDfzwPmkyZxQDTqoCpNwwmwsJG4gfeU/IycD1OBJGrL1Wp+hkr8iLj2IJwdxRS6GoqghdIYzbUwJEjeSB7D5xhTl84gv8JNpJt9R09flihpcRYXi6mONrvKbb0PCL4gtVQvlEOVgFiR0HZouT+WBaOdzWpQyCCQCdI267Htg9cjXKGopVk78sNEkwRExHRsa5fPNHPBYwFIU21AQTc35vl77YDjgFS3bsEq08M/s8Obo+fma9anTditNKQXUwEAsSQQq6pAtcX7YV+KP2QGh9vl6r1qKHVVV1ioii88tnXuRBEyREkezeQtJKKIORFFMewgfKwnH2ufhK2kyD7GPzO3qMRR60g20YQObuyV+ftFKkwrVOZwoCJvsOwPcn6xa5wuy+qrUapU6WA39/fffucOf2gcDp5bPE0Y8muPNTTstyroNoCuLDopUDAWXomIUEhBLQJgbEn0k49Rnvyp3OtEUKMAepEfO3XDus0UbmAEJJPcLUI/BcK4lfmPzx14lU1KI+EITab/AGZX/wDaP98C85Xo6MW0qf4pmicwi7gVIj+KHb8DGKp0ZEYjSyhVKjVvLBVZgGPwtYif4QesyVJQ+dpCLGpJB7amN49O2LnywBqYHUBsABABOkGBChTCjvawicBJmlXAQ0vUznaTvcAyNxfSNoA1Hfp6nHPwbw5mZwVLA7gEXgzudhIue3bfDbOiDdht0ggnc7G28z7d8MfDyKlAEKQX1eYCsll6QTEKekfXAPO2MqPV6ksNj4ovOPTo1FzGsiqjsDBLM5IZWC6hyBS2jVuTEdZ0q8e2FHQhZxIZUF9MtMHUYCgdJkgYG4xmddJyy6ixABhu4mJJtqDDc3FsBZbMKAoIhwIWwv8AGATJhQoMbEnUd4BxCIDV8lfP0VQUqzVEKoDTqWRVSopqKJ1J5hBUSX5dIUSRGOmV44fP0yU0uzaA4KiByhSDdtXWd5xO1eN1dGXanVimraHqKppMJeFUsWJKBap5bx174Gqcems3IU0fZmmd9IaVDAgbAAbWAGGiEvGQmNBKtctkEZKmp1pio4NtI0QAoPfUDPLEn0m8+tcUKtWlRpgKCNLkltQNp1TIkdIkEx2x8TNlxL2pwWKqwkxEFybgX7EnopucAZjiT0qgLtSBUy4KtUCsDZagEKrCBy8zCbxsObpCb3cFelB+nNeLldXwHPf3TKl4lrLmdLppUaU0lW5bEWnckHrvEbYZPXWpl2KVPMemQA7DURDKSsggSXUuDeFI2suE2c4jUJOYDOGQCo4YMq61+EEFUgwJhVXSBqvjt4aZTTWqgNB3qBj5LCkHR2eArA6jpdjTtBFgfhk9JpGxjcFLNphEebSvwbnPOqV6j31vr1kKCWashg20yUDnaLG22KDMUitFk5zLJUIGiPgasT5hWFlUACzygEkGYwm4PoSrVaidQWuCtgJHKAQ0bF3YaRAEgnbBPGM2y0lFNhFQvq6vpYBfhuY0CO/McUki19HpgTE094W/CMmhYrTIKtBVjIEKPLZ97BzTL+gMHqMVhlFVwFQRVYAENBC1ZKiQNIgXNuXucJ/CqKlKkxWdChDEkglwYABuW57RsD3w24u6r5nmAgqoMMpgmDVIIIB0BqYmLmAoscA0WS5Oe4gCMe3fVeb1cn/8+qVIILRZhBUHmuBBB07gQZsIImp4FnGoVBUUNBWQV0/cdPN1EqQisAJO8WA5hhBw9POrNUUgCXbmtYAhZA62UWEfQkUXB81VpIauXqU0cu5ZW0QAqBiQrAMVKMRyk7gGYU4qbdrKa2Kh190sy+ac5usTS51oqGBuTzBiY20HUNIGyqvWSVnFcwpEoCCd7/3wDUzzjMoUeddTSWjSGDEX0/d6W6QMG8QeqbMQSOs4lk9VqWVgaSAlvDjU1slIAvVUoAblrGF2i7R7mBjh/wAq1vvcPzU9YV4nrFjb54p/AGXpvmmNQc1NNSkmwbUBPyBJHrj0GMt2P1q/0fD2SbV5c7NxS/iXxSBYT1n+n6/Ke47RPM6ggaDMntMn9dsMOOeIBSqKPKZkJuyAnTeCTynaxmbz1vhXT4yczpo0QFaswAaDCpBJYnoBTGojt1wiieE0OMNSeyWZDLg0agIbzIU0wI78waTIkbe2EZypd2aQhoAOQZBbmAb2IEbenfD3ivikPWNGg3lZVToSLao2eod2Zje+0wMIc1mlVtbaw6SNakSTNiQwM7wR1HzwUbNrsLpv1eTV+SYYuxV47/lFZzNU/L+zR6c2POCpi+0Tax/tjbhvgxqop1UraQ5EiJiT6dY2tgKnwjzU8yjXolZgo7hHX3U7i33SfbFH4eyFdQ6qdSugIUGIYR96NzjHksadpyqZZ2SxhrLNe54/KocvTp5ZQamohQxQTqFiHCAkbHdSbXaexhkNatVOguYBOlG1MdI3YgdbX2EgDpiu4vRfMgiKaOCYVjCqBAKk7G5iRjpRmglRXdBUACsU2IAAAhRIA3EWPUCbedHJsBPJK8PeWm7yrXw9x3z6YWpy6gGGoEaWiSGBuLGPmMDZXjANZ6JeY1FHe0ao0giwF7ettjGJCv4iIBYsYD3IsAqjSd9wxKweWTqgmJwBQ4tSeqWZSxCqNOnSoi8tqYs0kQBpEb3JnEzNO+iKx0/0jdqXvI2hO88i1GVKiqEHOUF4J3gAQQOWATG28CPvCOG5ekX8unOpYJeorkrtEQBpJ/p2wDoDFiWOpyGPMfcRFwLxHt3GO+WqBb6QQZImLT1FpEE7Tt7YvjhkayrWf08qBz/AC3LSZF+ECS0SI1Md4vNhPTvhHXy5RxSaxQBGvMGaSGO4GrFTWzzU4ZF0sCZkAgyCNj7zPcYVvz1A7QXYhdRCmwE6QGMwCCbAkzJOHxGS6ertLJLFYcMKa4VQjMJUIFzI3IiCTtv64r6dD7MWQReWLSSZCkWssDV/3Re5HZaq7XNvb1iJ9PnJwu4nm1VCARzCBcyABc/KIj1Y2xU+yFZp3guI90h8RZ9KagCSxJB+gO3S5I3P4YY5TxLSajTAaqBpIdS19NMatOpVHMQDYbgLJGI7j2Y1EAbCw9ht7k3JPrgnhdFWyryLyQD2tPynb/bBFgLBalmi8WUttUGW4n+8SLyhLN7kz36emDW4RUqn7ME6TFzpMkSLxExBg+uEPhzixpPOlm1FxCCWCmFb85F9xHXDXK5StXbMBabpJVvKW9iRGrcjkJMbkwADYAdjt2MKDwHFxAC24/w808tqrMuoqCgV5BJ0wIBiNBnbfrfCFa9WVqMzOdMTOqFXoT92N4tAIOxnDjNUyZ8w6wsqG6XYmRIm5kiRJ+UBXRy1VaoWnrtY6GnTrALKDcBiCAZ+EtDXwTGbRlX6eLw+lkqmocQ0UeTRyC7N8AazgRc1qhIB0nlUiSDE4mc7TqVqoFNXqkDUZ7/ePZFJ6bnqb4oeFeG4pB67ABJ5AbC8QzdSSQIXc7kb4YZ6uqIq0tKjpEAfzEt/De7dYAU3vzpceXKvjgN/3Md9/wClKHwtmgp1FWCrBQVObRJLBTBXoTAPtOD/AAbmmy+sVnikFDojqH062Kl0D2BGnWVuraBIJCld18Rsro1MKGC6FZlI1tcSQSAImA0SoCXN8KuK8WYCnTEaSC6aCu91IdhzOAyyATYEbYzzOFJGqhYSCCaVPwvh9Wm1WkqoqUyygs+wq1FZCpHxSmXWDEaDJAtI/Fc6a1em7k62ZWkCJ3qM8ERzEWG0LPXBnhjLmrQpJqWVqsdRmRTVKyodRYLCS7Ff4SnYAifuROakAkRy7KdHLT1kDZidd5vB6XwuS6tXafaBt6qu8P5dmCKSOZgbzPKlUCD1gseWZJDHpjTj2bhSYqhOZkY21sACr1A51AlabKBq2BMDVpwTkq7B11OqkEhJ0q33gpUNy2BBiCQbkWvP+MM8n7uXga30qupSwhgwmX2IBYyPvQZwuM4ATZGneSchKPD6fYtUedVrAiS0guSsTAsekk4d5hvKp10bWTXfykqI0DlpjzdY2K6OaBPxX2wrylPTRkodH2o6bqCR0tpUTM3gnpGOnGcsFRlcoCDVQBFLWlDLNJYqVamqG0s5EhVvSD1RFoADb7+imqB83O0yJK+YziYmAWYTHXDXihucB+GQDmHJjlpn6kgYK4u1vfEkh8wCll9RK5eFMxor1Ouqmw/r/TD/APeD/EcSXCaumuvrb62w0qZtwSOWx6zPz9cDI0uU7XNbyrTxRxanRAEzVbZR69TE2/P8oPNcWb7SlRiSrGowWDomXA/hUk32LRe1scOKeJzTZyh15moD5lffQWsUo9BA5S//AIxElRw3ihpUKydaunoLQTedxYm2xnFgj6leBI9z/kueYqwB2nHCrmJMt1knH2hkK1afKpvUjfSpMe+O+V8H5t3CNRqJN+YQSJ+7qI1H2w1rQOU2OB7sgFJNRUyCRB3xZeB+PV6DRq10WMtTJ69x2P19fTrxLwLVfSyU9CytNixEAkhVMbmAQPfFJw79kdSldMwrH7ylD/6w0z9cbJTm0FdFp5AbIRucyi5v7Wg66kBlHUTfoTtcgRMg98SRZ0zTfvGoayzMCscxmZXbTMG1rDeIw7q8OzGVqXUo631C4iY9eUm0EYc5fPUc2vl11UVDYHoegKnof5T3tOw8vbsxSObTB+eCoLiOcQBzUYPV1GFk8qk7c02gzB6mTtjbJ5gkze94EkhQoBsTeTq9N+4xniLweaDkOCATIcCJuZ3mCD0wpzNbTb4gBuY9fp/r8sVMa0jCjZEY3WVTpxsEnmLQBDMASZ9og/XfG9Pit41G34mRFhbvvPXElk8zL7m4/X9PqfXB5a398UNjCMvNqjrca2hgDJiQd7Wmxn122FpBxzbiQqqFUkMrqfiBjm0mRN+vyk4ms9V5AY+Ezbcza/fcfLC08Tb0AEwBsPbuRtJk2GM8LNoxIeCqM8SqairGPune0T26jb5nAWbznMCQG5djPzEgyDFvnh/xLg3n/bUiNVSWKGLmYYiPWZtGAsz4LzZWRS1brZlJJg9Jn0+YwZohcze1yiszUk4tfDHh12yx1jSlQjmIMTFogbkTHfpgHw54Xq+aWrZao2myqyGC3TVbYXJF5iIM4tclmqiwVUlyWTzDyAWiVDDVAIm0Gewg45xFUqYWG9959lj8Do5VfKdloqAWqGoQLn+Jg0u2nakgBkmdIkkGjxEshFBKgFRyU1WOkQBCiEW0lnJJMqoZuaS85QVV112Zo1qWkAyRIXUxkASJVNIuZLGMDV87oLIF8sCCQbHTMAskBrzALaN/vTAU6TPlCubCS23mh7Ig8BU82YqyUUEqjbmIszRqbblUABbCwwBxHPpSXy1pKpJF2BDHcciK0tJvMLMC8TjnxbjhYzG4ESTJ6S2mAF6BRpFp03kzHFM/zTC6tyxA7GwUQI/vjCwu5QMmbF6VQ0+JQAJOlWmWKsAbA+WqgLMWOmevNvKfjWfZqd2JuJMm+4EienTtgfKZiV1MZJ9fl9PTAnF84dIUdSTHyw1sdKSTUkuyUPmGEXN52sYG92G5np6fLHGhU1uokDSIHTqT+O2PuUyJqNp+p7YZ0vCdYNZSw+hH+YHbfGlzW4JyuZFNJTmtwr3gqBMtpFZXOhilJpKVDZ2QstTShJ1rESw1XE4A8L8z1qygspaCSZIIEj1YklkH+afTC/hGfirTWkgqByU8shRyy0SbEutj3GgX2Ac+GaOmimpSCatQlbjdIII3B2udtPriOTDV6sZt9d/hWS5aqqwNTrAHIATqKhlGqCLSrkLBaBv1878YZhnqpT1Mw8xV0svMNIIH8xm59ZNsW9bOsiGTTQqYuxknSujUVdStirBAGJHWNURfEK4/ehTpz9m3mF3EvqTlQGFEQTsAAWJPY41tYXAYPvYRxqMUW2x8yIPOJbWzfxJz6D3AIvpur4tVHlnm1HkQjU3Lp1C0nm+AReIUW2w4o0lZqaUkDtoQMpQtqco5bY2IsQQRpLGepE7xmqphVZi2ol52MABSIMMTLt8wMMPCoBHshvDWYivVBPxJb5EHDDPtOOXAvCtSnW82uh8vS3W4LCAZixvbpMYJ4nlQgBDhlMwDZh/mA29xhEoG/C8lj9wJPuUt4ZltVZQN5/U+mKp6NOTqpyZuRNz1wi8NB2zdNEUHUYjvNgCTsJx6Z5WZTlKKCtjzpuLfxYwsLuEiRwaV4Nkci9ep5aXNz9P7/wBcXnhbwtRWoaOcQea0MoJIBFxCnYtaTE4VcA4OFJqM3lan0JV6LUADwbxBW3bfFXxLOKKYTiFBiouMxQuoP8rD4Wi8e0rGLHOvhdotPGWeI78JpW4S2SIq5alroAAPSTcAffWACxuZJk/IW7VeLUcyiVctVU1qRJFJioLKRzKdTCG9RIkC/XEVV8Z5jLOEy2bp5pWkLrEOLW1Fusdm3wr4hwytUqnM5nZiNfliNJtGxudgetx6YysZXpB+QGjj6ffp9l6TmeOUs5QeipKVgCWR7OrAggx1gqDabDHbw347pVAaVYilmKfKyNsSLHT7np0xG5vwZlxQasjNqRdUq7XAHc3BFjaflGO3/wBNaNSmDTJBiTJkGxv3Bn8DjA5aWuIqhXz/AIV54UipSWqTqqPd7TzdZsbjYdAAB0xrnvDVCtUdig0qCsJy62iTqjcA22ne5tiL4Bm81w5jTFM5ikpBYUmGqmTuBuTb+9upvDP2korN5q1aaNU102IXtzK0gys3JHMNXSMaC2qKx7HXYVDnsuKSx5+4kJVJqAj/ACmX6bj/AExCeMuC0qtBq1GlorUyCyr/AAbMSIBABi8DadiI9J4LSp1KK1VIPmKHcmJJi8nrBmxNoi2BeIUfOB0U2cCQGBUb9V1Gdu8SI6biY8hzcJT42vBHVfntapRwSCIN5G464eh8UnGfBmsnyliqgJqZcxMD/qUgWOqmRuJJUyO2EmXySnkiGFovPbbvNsNbIOCvIfE5qFKSCDsRGEWYpaSVJuMXOT8NQytWlUY6Ym5O3aw/PDrPfswo1hKO9JonmAIgzc3kAb7mRtg9wWNieVLeGPEy0qtJn/wyTSYm5QEhgQBexLA94OPVc9mE0rpjQ76CRHwwW/Ha2+rp0864n+yfMU0+xqU6sHbQyMR6yCvSYJm5GA8rxqtSotk8ylVHUDQTqFgQYPeI5TcXjscCQDwnNLmYdi17Bl0UXBtBkt90T1EG+x94xlGmtYFmB0kygJU+q6gDd7fD0Fr2xBZDxt5tE5d3KZgKRq0khhEgk6rE9QfXvg7wjx4vS0h2D0zoqAAEAtIR4Nyp2K9xeOo3R4R2HULVPxTw7leU6FVwQEIYoVYnlCsIgzqNoFidxedX9mtNZDV6gIvp5YBbT1VeZ/WBIi/ZnW4qozVFXVkU0GCkLpGsOd5seQaYvafU4YcRzhC2jUx0hTa53ubE7SYiTfrjQQUZsck/dQtfwC5c6Kyut5YqbQQLkSD7jCzMeAs5l6y5ladPMBWkIV1BtMSCpsR3B726Y9NAL6QjkOGUalW5EgAtBg8syDy3va2OWY4gGYBIJBddUFQApAMdIN4Ppbpjt1IfCBGSvKuLZx62hXo0qLIIinSFOZg3H5T9cTGfb7QrBGm1/wDXHvFbhtMrqqCmR11KhmSdtQ72BH47Ynsx4VybwKlF2QCeSEbe7AlZCgD/AAwYuTBOOL6xSU2Ag3aiPDldKSAgzUcwYDgqNSjT8OkhrMCCCCpHYmpyfFgoVW0ApF9XMYgAw8MCTMg7arWw4X9mWTrZdXoVDQdV1HmNQadgKgYjSSRMjSL7Wwp4r+z6tOpqwrAkTops2oADSZZpveTIED4j91Jc0myr45qaGjHfuk3jLNUq9PzqYNOvTaPV06A3/wARTv6Tc2xQ+FuFTSWkDDooLtGqCV5ZA5upVVAky7TAsZ4N/Z1+806jZrLmkh5ELMwYCSZppeCRA1sxtIHfHpeR8OpSplKMA77DeALwOsCSZJ7nASbi2gLWGdkbyWnKTZfgiKTUcea9TTZkUKkKqwoktAAvzT6TGMXIZYMfMyeXeRutNVbmJ1yW9yfrhtWo1So0FdUib2Im8ErYken98DZ+FjzZgbSCY6dB+YOJ98rTf/EoEP5P7qS8U/s5V6fn5JjKgk0Khi8k2YQQ+oyNZN4uBjyvhgapmKdJw2oOKcGxABMrBuIvbece65fiPlrMDymaNpUgGANWxPQCekeyHjvAqBzyZsRTYIdXZjGlGYE2Ik3vNu2KQ9rslGJpWjaTYXziwJokKATqHIw+Ox5b222v27Y8/wA+ybKpQgwQzG3pBgj54ruNZlXpL5La21zpG8FWjpve9+uJni1SpypUXSekgavYnf5HCJPUhh9K4+Ewhz+WDNbzUst+oMm+w9cO+L8YqNmKzA2ao5HzYnE9kqbIwcbzhvvfvgXSGqCZsBNlAcDyj0+H0szXphspUzFRbrLSURQwnoSjKCNiD3GHuQ4Q4Utw/PwDfymIcEdosVO9iCP5sXHAqdHiPBVy9L7PTRSnBW9OogUqWWNiyhpG4Ji+PPcxxXKJUahnskFrp8RpqeYdGBDKSpUyGv8A29J7KNhI0MwdH4fBH0/6g+JcGqnMocyaFJoIp1KKqAxHRxpAuL80WBvhtVqutM08xRNSkQQalEagAOpSNaADpcDcSLYUZ/jPDHVqdDJszmymGF9puzR+GO/ET5NNNVfM5YEDQKiB1jcBWgHvYmdsKK9NlAH+O/3W/hV69RmoUEGZowWB1qmkABSG1sq7NE33t2FPwzhmbozTNFqqIxVaivTcwNtYRywZQYNrxip8DpQfJZWogUxSCsdI1Cob1CxiQWYavWx7Y68UpOtSrUp0X59AGh1liusFguqASrxqa40qYJgBReAaXmv18gdgKFynF0RahmK2ttSuDIdmhS4I1RGk7Cw7nB2Y4Wnla6jJLSSzGSTExe83kKLW6DFll+BHM0dOcVWYBdDqZcCxBLMinUGvpK6dpBviNzNMUsxVpsfOai4pqAsbqr3PwqYYSfTbGtIcLV2n1YnNDB/CTZGo9GulOjULZTMMvmL5bIEYgSFDbAm09Z2GPSXrU6ajVCgiVW5LegCiW+Q7TiXz1RKlLSaNULG/ISNxsDMRfkJ6dhhh4ZpVnpBkcO2xrsgJZQTAVSYEDckG823h7D0C2doIs47+GP2KG8bZenVyrtTWqK1L7Sm3l1Ada9iANwSt4/DERw3j371TWo1ENVpsp81F+0gGGTSAdbXHNG0mJx6wisLDMhiN0byjOxtphh8jGPP/ABRkWRGzGVUU80tfTWS1/NpjQwkw0vTgCL6jIxkjN2VE+hnv/AWtPieXzCNSL6XH3GOmIsJBHQi6sBbfGnC+MPlagy+a5P4HmxTrpIkbW6gzBixwBxLx9l2qmnmctV0AKA9dFFSSJYnQVZRMwFJtjYlHpHyHGcyxGpqJM1aUD4lJANuwv0uL46q5SiSRYPfxCusvUJAPKwYyNO3YXi4IvB29cSHHkFRug0EgGCPXVJBOo9QO03m0zlOFuagGWquKLAFnkgC+kg3AY229Rioo0NKgAs0Qdbw3e+25jcTf0E4CVwGErxC7BCQZ3gIraRBsQVccrDrMxJHpMeojAS+GcxlqgqUyWZZsImCTKupA1Kb7D6YrqNOWs+lbSx6m9+sx2BG4x8y+ZoB1/wAR07GADYxJU6Rc9574S2VzcBa2MPOTX2/KCzjVc0lMsCjKZ0s8wRsRFwPTew3wFxLilYKoqipKyBUTmkTKwBdGkA+h7Rhqudpq5Y06tUqeamhUFYIhjpadNyQ42sd9wjxNCSqjUwJHSJ+7ZlBJA+8S2qJ64wzEdE58NC7/AMLTh/jgaSjladQACNM3/lAPUAwfuHpth1kTykxv01AkmQIJBuGa0m9x3jE9naNCqT5iU2ciCYvva87+7HYDYY5pxA0itN2ldqe8mZADtvr0tFyAYHXBtc16Xuc3lVVCp9osAlqhkyWCrBOkAMDNirQDuJIvBLoE1FVmhDZgAywbWgj4iZHU6uUdCRwylY6OYhC40l+WWmAFCyTvpGxvrabYaU6uXZgAS2sgSyQxgEkBhp57tYAkysxOHAJrSQlGfzNSnWpVlqANBDvS0w4I66hpPNpN4A6Gd6LgHHcu60lDs7uu1yIBI1N/CCdu8R0wir5PzHSnrXSz84HUCWOkaRAEKIPU98aZXgj0c1zvqLDRTqa2koFiCgEAqbCW67Xkzy+U7kymuG13Kus/xaA0EWifTpvtOOPD+OpBDNE/fHTE/Q4kIYEkgj0mR/TCnNIrhdTAKTLAk39PXCxNZsJRixSreIZ0hb1fMJuNIgfPucDv4u+z0tTDAW7X9MSmc45Ommp5RtB2HYYX5qpX0mqwUou4BAb32PsfbDmu3WUDmVQKtc1nqNRI1Mqt0Hwz0kEXv13tiSzOYZKrB+YkMAQTHcb9ZHTecTr8XkysrP8AMbe0YLr8YeooVmLCALmesfUbjEzhRwqW8G06ylQ2ZRYiZjebj5ep7+uFOc4LWq5kprpqTpMuzWAAEkKpPeB/vht4doimURZZmIUSd7xsPfp64tuNPlMixqtTVDYM8M0mIEi8x7f0xWGh3PCh3FpxylHB/wBntFYNWrUrEXimmlfbmkkfTE1nAVqOoCgKxAEi0Ejvj1XKcUZhqS4aCN1t3AIIE77XxE5z9nuZeo7gUoZmYS7Tck3gRPtgZYsDYEUUxs7ylHgrilTKV5c/Z1FFNxJIUKeR1gaY1MxI7Me2GPiDhwIHnP5VWkS1KvuUkmQR9+kTMruJJHUGQqceVGYalcEa006yWBsLFRcwZv7jrgTxVxtqiUVXUWCsp5WBszaQdQHNp/KeuKdPINpY7hK1McoeJRg/BUNfx3XyrJTzGW1sw5KlJgUrdjTIUhh6TIM7HG3/ABrOZ10RMp5dNX1aqgPQ+9t74i+E8QzNBXQlXoPd8u8spPcRBp1BHxoZkDeMVPBvHzMCoqJq+7TzL+W3Sy1gBTaDMF/LOOIBwFdBq7H9ygVQ/uubyuYFdaiKgpkOyAkkdNasIKA36kXPU4b5Dx84q+TWprUL3Rk5AD95TMgkTYrBsZHXEtW4tncwRQrImRR7F3JJdbf4R+BhHY9RiozHHsrRpqj1VZAsczodoiQTJZpnaOU7WBU5gPKqLGSiy3dfUWj+IeOHELTorTLWD1XlQT8NkBMk2vH44nU4WyhmqS7MzO7ec66nYgtAIAF9h7dpHfhORp52i7RWFM1fsjqIkDSQwB+7qmJ32w24fTptVqUmlqlIBpDMCQ0iYB5TykQPTvGOZFS5oihssC45Xh1Q6GV6wVhLLW5z8g1welmjb2w2y3DKbrpBqEdVqFp+kxEkXgj1vjnns2MupqM809mDEkhepDTIgdJuAcSXiT9oqvUpU8grZisrEkU1nliGMlTMzEsIF56YeA1qS5z3Zuh7qr4hWGXVRUINMlVM8wBYqq3A1RqI379Mef54rV4tmKEs9A5cU6iIZKsCSpWQYZGlh2kg2YgyPjDxnnc1UAaKYVgVSmQVDDYhpOv5EiRhn4J8LVEqtmHLGAwLmRMxNrnqDLdxbAPeGhTSOJbQz8ei0z1erQYUhnVNGCENamzU367QwR1nSVIlSDeIwtzSJTIrI2XR5nzMnmDTYSJP2VTbciEgCwsMG8Z1Uar6RqpuZZag1Kw6alPUGYYEEDY4TeVk3Jlmy79FqBqtEn/Ov2tO3dX9TjIzuGEgycbgm/BeJVDqglgDM+VpJJKsZKyom9wbe04d1828yJFgSSoEE2F7ib7yLAXERiXThJCgrkKWZUfey9SpUB7lvLrEiQQYKrEbb4+pxxaaqiUVpODzLUrv/KLK8FDabMbbXwl8J5CMOaeE3q56q50aQoYRqUhoETeG5pbsBHbHHR5Sks2p4uAZA6KJiJME6R/DfuA6XiZd6lVbgwtPUxBkd1WLdSSfljqyLWAVFqVSWmDQeZJBMkGLnv3uRgNruCFu32W1FKrKdIOgEpy6oFixHLGltJJjeLX2HKtw92IWCoS0AkBbiJ1DcTzSY2jthlnKSIrfvGYp0VEQitrqRvp0AQJIEyWMycK14ylSqtLK0XZAwGogM0WnYKouJAIn1GNDXcgLtvQlYqIuytUZfihW2t2gG87G0kwQBh9w3IPmNPIXp65sCGMQbMVsb73jbG+YoZHLqKleGeA32hDNJFuUQpOqZIXbv1V0vG6Pml0gU0WzMCylgq2tqmSYIBY80RHUhHeUYaB6irOnWeipZlRVEK0giQQeuzEANynp0thb4j4zSpU9NFHNSpApKJZibEMrKAbEEgiCCLC84k+P+LBmG0uzUKdizWeq5UQBoBULPXUQPyxM1OLHWfJ1pqGjUzS5U2IlQAqkdFGxiTh4j90L9QBhq9P4LVreYtTMVEdgmkAEkIDEidmcxEjqxucIOP8AjWuarKKhSmrQB0t3tO/XDJM6KNJAbaacgSASJi0nYEfKR74Rca4IXHnJemwljIMdDcbwfywjBOUu3HKYVvE+qrUNMkKxB+cX+RN8ani+uCf13/DHPLcFp1soqq1OjmaJJVy0LWpkklapvDqTyvEQYO2OOe8PZikisHoVXJCsiPBUm4u8K46ShIB774ndC2/KVbHPYpwWZjOWMYX1c85GkmxxrSyGbqXp0GqDY6IaD2MGzdIwuFKuzhPLcM1wCDte+0xY4Y2JwXOkZ2ERqvg3htYa2BPwLO+xO35flhTn+D5ynGqkwBGq0GBOm8G17dMVHhnhNOjQmtyuzMSCQYAtJiY6gz1wZa1oslKLnP8AS0/NVf7PHLZykSLCSAewBA+fXFz4/wDC9bNIlTLVSGpOKjUhA83SdtUggjtMH6YgstxF8m61EoPVNRCtPRBBsGMGb8l4F97YpOAeMHqAF10GYIBJKnswiQfTDI3eWj1Ujg4O3DonvhnP+dlyz0vLq5csCkMCARM6W5gGExqvY47NXaf8Wp8mSPlybY+5ihSzSkVAQzADWhKsQDIBI3F/haRc2xOt+zCjJirUA6DRQsO16U/XDQCBj8IfI4kuNfS1F0cslNUAQCmxBLgKAT0DRuY2m0jvfA78GpVXqHRTAXYoCH1LGosSNptNul5wfmkrFzUWqpJQrp8tLz8V2MyRvP8ApjccKDF2dm1VgA0FRN2/hXe/Tt6YhBcrraOq5LwGkNAqrBNvjeSTItqt8V/kYm+E3FfDtGirKxao28aJI9yzQo7k7WmMUNLhtJJCKYJWQXqEEqdS21RY3FrXxuMlSHM1JBJMmJsfiABGxPT5dsaCQg8hKj18P5haQOWL+W0N5auHUtqjmRuWVsTYmDJgY+18vWDaVo5OsykDz6MU4f8AzK4pm/8AKcW1bLcvKpMgCJFpAggFgPp1teIwFT4RBAJ1KpLaSqySQAdXKJkKABEwBffBCaQYRNbEM2R8u6QDZnibIoq5haatfkJLRa8pTMAe/wDTDjwplf3M1WFY1i4lnIE2kwYctEDtcxfoOJpCiORCxZgNMIATv9oXRuQb7A2tY2JbM1KWhQCySSw5TM7DW0Eeh+owvxHnhOfISKB7/wAI7iGWXNOjVaYqIswCYB2gm4aDAldj1Bx9zPBMn5b06dL92FVQD5dNKqEGSC6gipAN9yLCJjBKZpIOkwRa9wR6dr974Hp1aqsDCBTMzduw0nbeSZn8sdvdfKmsk2TlI/8Ak6tRK06TUT5kIlWnX0BTcw6uC2ltoAtYSbYa8U8N5nK0V5BXCIopvzFFZVbnZQSBFgD2F4sAypV9YmpG2wvvIPo30jrjR8lTalVpodKVLEKWQMfSLAfId4wJN9O+/in/ANQTQdVdcKCz61Ho0zWSmSqsGdQQSCoKgEgANrPOAIMg7YSZ3hoCgqnmLtqRdQPpYSGvt/vi3Pg/zSTUdySICkAhRbVcQXYndhBn2xmd8C0LhaeY0m6hX5aZMxAdgYHSCdzI2wbZCOf2CyVsLsNXlbcNYNqpnQREG4/K4wZ/zPxBFhqz1EHSrFVR8qoaMXZ4boVw3DVJBC8lUGQBEyTMdpv9MD0PC6ZhS1JgjCQ1NpYKwMGGMGI9PSe9DdRXKjfpzy3IUE3ijV/iZbKv3IpeWfrRZMD1+JU2/wCkV9BUYj/3B/PD/jXhU0WPmKoExqkBZgkKCT8UAwPT2wjq8EG4YC+x3xQJWuykbXN4XGnmcv8AepVD6CqF/wD5nG78SpD/AA6VRPTzyfyQY51uHBRJYH2j++O+S4ajnckD1F/luMFubSza5CjP9qaT3aWP/sY/DH185VNpI/lUBfwUDFRk/BzFPM8vQnrJPvECO9pt2xV8HdWRHqnK1mYE6q1EF7LqjcFjG46d+6XTtbwE1sD3C155wzwtXrRCaVP3mkD5Rc+wGPTPDHhKhkytRqDZmtDAB1OgGE5nBBUABoAgtJjfZsviXUpAyhpmWp+YlAUzTkEBoJa82IgkYJ/eRTNK1RxTVgzAMw1mPiCxMEfFpjUe+EOmLhymiDbyFwy3CaKLDo4moQFIqS9rwskhTNrDZewkseRl9NEJOpgwTSpiLSAxAhZO17+uNKT66QDgI0o8OWI1C5D6Z2a8EwTY7Y28imbvULOGE1SWGoSXZTEQkkWUAWwraEzf0P2QtLxSVerSoIMwylh5flLTIEkSiguSQBJJKgCOUnCTi1Z8zUWtUpVNFNBSQFCjBl1aTYDVLFWJIABkWFi6zfDKJWsUZ0epTRS4nWxOmQZEnlmfngjN5VXpslQl4p00BJYSRon1Bnr74PYjbMxp3AKf4Zw56zh3FVWEu+rVMtGzEsVmGB235YBxUq1SiH8wjSeVSlNxvYAmTqmIm0iccqzWVFJYU5n4o1SLX+IgD4vbvjbOFCxadRZpA5uVTvPSdgBfGtZSXJMXnPC4vlS7iA2pZJsQPQaF0yv+YXgb2wNxPgZcinTpoj1DAqaAuhN6ji1zBtPVsMnzA5yD8VaZE7DWel4mPfHShmCzvpYk1KulRzfCFfUZjlEkXP8ACMMDATlJ3kcLfKcLzqqKC0y9AiA9WoJjm+6oYLcwIBtcjsuynAeIZaoPKos2mCVNdmSoSp1jmIAAMQzXmT1tcsSrxLEC9yRqN7sYsFAAA2M9Yx9/eTu2kG03JgGJOwvcxsTGGeC27srv6ggVQ7+qCSkRpkaWgFlnYneD1ANsFebgc5wsslYPYk9kP5vGw+E++AqueGo+5w4YUpyVF5hQFmBt2/XfArGTB7Ha22ntjMZiFwV7BaJ8oaz/AJB1Pc4yiIkCY9/bGYzCxys5Xxrq5P3dotEi8Rttj5k6pZbmdt/ljMZjH+pH0RbNCgjckj8ca55yiqy2Jj8TB3xmMxvRAOV1qG3zj5YJpNzfT8cZjMD1WFY4gGJEDoTjrljBJG8AfUwfwOMxmC6oTwsqHf0iPmROCKggiOqqfwE4zGY48oAiUQEXE7b/APd/YYEr0hqIj9X/AA9MZjMY/wBK1vCSeL1jJMRYyPlK1CYHSSizG8R1OIPLGRTB6sVPeDom+/U39cfMZjiKbj3XsaIB7qdkJp4f8N5eotcvTBKhouw+65vBvcA37Y75nKplqlAUUVddJmaVDSdJM8wPXGYzABxJdZSZWgEUE4yGUUZ/Mb8lRgssTYxIMm4i15jpjbgFIeZmFFgtWmwAtBMSRHuR7GNsZjMY/hJs5PwTGs5Wk2m3l/DHT4dsb5KkCpeOYiSe9uuMxmGVlKPpHz/C2pt8Pqf6T+eC6Y69RsfckYzGYYOUhBVq5BWDuD0H839hjdbgAzsx37EgfkPpjMZgwuXaqIBj9WxyYWPsPzOMxmNK4LVhcj1A+X6OHvhlAXX2n8AfzOMxmGRIJOFR1DhbnyWy1YEnaqJBKkQWAgqQQY6gzj5jMUFJCE8MknJUWJJYossSSx3HMTdjAAk4is7nX8x+Y/E35nGYzGdFx5X/2Q=="/>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id-ID" altLang="id-ID" sz="2400"/>
          </a:p>
        </p:txBody>
      </p:sp>
      <p:pic>
        <p:nvPicPr>
          <p:cNvPr id="89094" name="Picture 5" descr="download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9888" y="4038600"/>
            <a:ext cx="420211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9" descr="http://t0.gstatic.com/images?q=tbn:ANd9GcSquUbegLLIwy2Q7bpFfkEK2mlspJNDFgCxc5CadlFHjIKGq88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676400"/>
            <a:ext cx="23844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1" descr="http://t3.gstatic.com/images?q=tbn:ANd9GcQJlYWQH3fQG3oqcSF4Z-J7fUspAggsFulDX_-2NfGRuBr3W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113" y="1828800"/>
            <a:ext cx="28336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dir="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altLang="id-ID" smtClean="0"/>
              <a:t>CANCER UPDATE</a:t>
            </a:r>
          </a:p>
        </p:txBody>
      </p:sp>
      <p:sp>
        <p:nvSpPr>
          <p:cNvPr id="90115" name="Content Placeholder 2"/>
          <p:cNvSpPr>
            <a:spLocks noGrp="1"/>
          </p:cNvSpPr>
          <p:nvPr>
            <p:ph idx="1"/>
          </p:nvPr>
        </p:nvSpPr>
        <p:spPr/>
        <p:txBody>
          <a:bodyPr/>
          <a:lstStyle/>
          <a:p>
            <a:pPr eaLnBrk="1" hangingPunct="1">
              <a:lnSpc>
                <a:spcPct val="90000"/>
              </a:lnSpc>
            </a:pPr>
            <a:r>
              <a:rPr lang="en-US" altLang="id-ID" sz="2000" b="1" smtClean="0"/>
              <a:t>MORE VEGETABLES</a:t>
            </a:r>
          </a:p>
          <a:p>
            <a:pPr eaLnBrk="1" hangingPunct="1">
              <a:lnSpc>
                <a:spcPct val="90000"/>
              </a:lnSpc>
            </a:pPr>
            <a:r>
              <a:rPr lang="en-US" altLang="id-ID" sz="2000" b="1" smtClean="0"/>
              <a:t>TAKE VITAMINS</a:t>
            </a:r>
          </a:p>
          <a:p>
            <a:pPr eaLnBrk="1" hangingPunct="1">
              <a:lnSpc>
                <a:spcPct val="90000"/>
              </a:lnSpc>
            </a:pPr>
            <a:r>
              <a:rPr lang="en-US" altLang="id-ID" sz="2000" b="1" smtClean="0"/>
              <a:t>CARDIO PULMO EXERCISE</a:t>
            </a:r>
          </a:p>
          <a:p>
            <a:pPr eaLnBrk="1" hangingPunct="1">
              <a:lnSpc>
                <a:spcPct val="90000"/>
              </a:lnSpc>
            </a:pPr>
            <a:r>
              <a:rPr lang="en-US" altLang="id-ID" sz="2000" b="1" smtClean="0"/>
              <a:t>HAVE GOOD OXYGEN</a:t>
            </a:r>
            <a:endParaRPr lang="en-US" altLang="id-ID" sz="2000" smtClean="0"/>
          </a:p>
        </p:txBody>
      </p:sp>
      <p:pic>
        <p:nvPicPr>
          <p:cNvPr id="90116" name="Picture 2" descr="http://t2.gstatic.com/images?q=tbn:ANd9GcR43OZ9_5ogEdSHzA8AoIU9gTnw02E5K9zUVDoc9A2rQV6JVmE10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052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descr="http://t0.gstatic.com/images?q=tbn:ANd9GcS6Wt6s41qN1EyF03taW7v0W0-cOtHD_tvE8avKdsu9veaDkWJ12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572000"/>
            <a:ext cx="20193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http://t2.gstatic.com/images?q=tbn:ANd9GcQENPtxxnW-XtD3nAP0ayGzX0yMKXgE4VDk6UPsprzPruZ3Vnq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1000"/>
            <a:ext cx="27590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8" descr="http://t0.gstatic.com/images?q=tbn:ANd9GcRhiStlNKLcxx_WyQGzKPWxSKqZYBvP2gsN4y7tLgc1EyWjBdAhv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572000"/>
            <a:ext cx="32004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10" descr="http://t0.gstatic.com/images?q=tbn:ANd9GcQrIAM-rSh8gFsjsPSuX3ovA4m-GBh3NWrF0-tBytLMyDPMeH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2743200"/>
            <a:ext cx="2695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12" descr="http://t1.gstatic.com/images?q=tbn:ANd9GcQizGYiqsgXRLovekK5yDKTj4I9qmKkJ0NvExF7c7Ar9w_h02w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2019300"/>
            <a:ext cx="18478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amon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endParaRPr lang="id-ID" altLang="id-ID" smtClean="0"/>
          </a:p>
        </p:txBody>
      </p:sp>
      <p:sp>
        <p:nvSpPr>
          <p:cNvPr id="91139" name="Rectangle 3"/>
          <p:cNvSpPr>
            <a:spLocks noGrp="1" noChangeArrowheads="1"/>
          </p:cNvSpPr>
          <p:nvPr>
            <p:ph type="body" idx="1"/>
          </p:nvPr>
        </p:nvSpPr>
        <p:spPr>
          <a:xfrm>
            <a:off x="228600" y="304800"/>
            <a:ext cx="3048000" cy="5826125"/>
          </a:xfrm>
        </p:spPr>
        <p:txBody>
          <a:bodyPr/>
          <a:lstStyle/>
          <a:p>
            <a:pPr algn="ctr" eaLnBrk="1" hangingPunct="1">
              <a:buFont typeface="Wingdings" panose="05000000000000000000" pitchFamily="2" charset="2"/>
              <a:buNone/>
            </a:pPr>
            <a:r>
              <a:rPr lang="en-US" altLang="id-ID" sz="2000" b="1" smtClean="0"/>
              <a:t>KEEP YOUR</a:t>
            </a:r>
          </a:p>
          <a:p>
            <a:pPr algn="ctr" eaLnBrk="1" hangingPunct="1">
              <a:buFont typeface="Wingdings" panose="05000000000000000000" pitchFamily="2" charset="2"/>
              <a:buNone/>
            </a:pPr>
            <a:r>
              <a:rPr lang="en-US" altLang="id-ID" sz="4400" b="1" smtClean="0"/>
              <a:t>Immune</a:t>
            </a:r>
            <a:r>
              <a:rPr lang="en-US" altLang="id-ID" sz="2000" b="1" smtClean="0"/>
              <a:t> </a:t>
            </a:r>
          </a:p>
          <a:p>
            <a:pPr algn="ctr" eaLnBrk="1" hangingPunct="1">
              <a:buFont typeface="Wingdings" panose="05000000000000000000" pitchFamily="2" charset="2"/>
              <a:buNone/>
            </a:pPr>
            <a:r>
              <a:rPr lang="en-US" altLang="id-ID" sz="5400" b="1" smtClean="0"/>
              <a:t>system</a:t>
            </a:r>
            <a:endParaRPr lang="en-US" altLang="id-ID" sz="2000" b="1" smtClean="0"/>
          </a:p>
          <a:p>
            <a:pPr algn="ctr" eaLnBrk="1" hangingPunct="1">
              <a:buFont typeface="Wingdings" panose="05000000000000000000" pitchFamily="2" charset="2"/>
              <a:buNone/>
            </a:pPr>
            <a:r>
              <a:rPr lang="en-US" altLang="id-ID" sz="2000" b="1" smtClean="0"/>
              <a:t> </a:t>
            </a:r>
            <a:r>
              <a:rPr lang="en-US" altLang="id-ID" sz="4800" b="1" smtClean="0"/>
              <a:t>strong </a:t>
            </a:r>
          </a:p>
          <a:p>
            <a:pPr algn="ctr" eaLnBrk="1" hangingPunct="1">
              <a:buFont typeface="Wingdings" panose="05000000000000000000" pitchFamily="2" charset="2"/>
              <a:buNone/>
            </a:pPr>
            <a:r>
              <a:rPr lang="en-US" altLang="id-ID" sz="2000" b="1" smtClean="0"/>
              <a:t>So that the </a:t>
            </a:r>
          </a:p>
          <a:p>
            <a:pPr algn="ctr" eaLnBrk="1" hangingPunct="1">
              <a:buFont typeface="Wingdings" panose="05000000000000000000" pitchFamily="2" charset="2"/>
              <a:buNone/>
            </a:pPr>
            <a:r>
              <a:rPr lang="en-US" altLang="id-ID" sz="2000" b="1" smtClean="0"/>
              <a:t>cancer cells </a:t>
            </a:r>
          </a:p>
          <a:p>
            <a:pPr algn="ctr" eaLnBrk="1" hangingPunct="1">
              <a:buFont typeface="Wingdings" panose="05000000000000000000" pitchFamily="2" charset="2"/>
              <a:buNone/>
            </a:pPr>
            <a:r>
              <a:rPr lang="en-US" altLang="id-ID" sz="2000" b="1" smtClean="0"/>
              <a:t>will be </a:t>
            </a:r>
            <a:r>
              <a:rPr lang="en-US" altLang="id-ID" sz="2800" b="1" smtClean="0"/>
              <a:t>destroyed</a:t>
            </a:r>
            <a:r>
              <a:rPr lang="en-US" altLang="id-ID" sz="2000" b="1" smtClean="0"/>
              <a:t> and prevented</a:t>
            </a:r>
          </a:p>
          <a:p>
            <a:pPr algn="ctr" eaLnBrk="1" hangingPunct="1">
              <a:buFont typeface="Wingdings" panose="05000000000000000000" pitchFamily="2" charset="2"/>
              <a:buNone/>
            </a:pPr>
            <a:r>
              <a:rPr lang="en-US" altLang="id-ID" sz="2000" b="1" smtClean="0"/>
              <a:t>from multiplying and forming tumors.</a:t>
            </a:r>
            <a:r>
              <a:rPr lang="en-US" altLang="id-ID" sz="2000" smtClean="0"/>
              <a:t> </a:t>
            </a:r>
            <a:br>
              <a:rPr lang="en-US" altLang="id-ID" sz="2000" smtClean="0"/>
            </a:br>
            <a:r>
              <a:rPr lang="en-US" altLang="id-ID" sz="2000" smtClean="0"/>
              <a:t/>
            </a:r>
            <a:br>
              <a:rPr lang="en-US" altLang="id-ID" sz="2000" smtClean="0"/>
            </a:br>
            <a:r>
              <a:rPr lang="en-US" altLang="id-ID" sz="2000" smtClean="0"/>
              <a:t/>
            </a:r>
            <a:br>
              <a:rPr lang="en-US" altLang="id-ID" sz="2000" smtClean="0"/>
            </a:br>
            <a:endParaRPr lang="en-US" altLang="id-ID" sz="2000" smtClean="0"/>
          </a:p>
        </p:txBody>
      </p:sp>
      <p:pic>
        <p:nvPicPr>
          <p:cNvPr id="91140" name="Picture 5" descr="http://yang-sheng.com/wp-content/uploads/2011/05/immune-syste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5118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altLang="id-ID" smtClean="0"/>
              <a:t>HEALTH IS WEALTH</a:t>
            </a:r>
          </a:p>
        </p:txBody>
      </p:sp>
      <p:sp>
        <p:nvSpPr>
          <p:cNvPr id="92163" name="Rectangle 3"/>
          <p:cNvSpPr>
            <a:spLocks noGrp="1" noChangeArrowheads="1"/>
          </p:cNvSpPr>
          <p:nvPr>
            <p:ph type="body" idx="1"/>
          </p:nvPr>
        </p:nvSpPr>
        <p:spPr/>
        <p:txBody>
          <a:bodyPr/>
          <a:lstStyle/>
          <a:p>
            <a:pPr eaLnBrk="1" hangingPunct="1"/>
            <a:r>
              <a:rPr lang="en-US" altLang="id-ID" smtClean="0"/>
              <a:t>What do health and wealth have in common besides the fact that they may appear together in a bad poem because they rhyme?</a:t>
            </a:r>
          </a:p>
          <a:p>
            <a:pPr eaLnBrk="1" hangingPunct="1">
              <a:buFont typeface="Wingdings" panose="05000000000000000000" pitchFamily="2" charset="2"/>
              <a:buNone/>
            </a:pPr>
            <a:endParaRPr lang="en-US" altLang="id-ID" smtClean="0"/>
          </a:p>
          <a:p>
            <a:pPr eaLnBrk="1" hangingPunct="1"/>
            <a:r>
              <a:rPr lang="en-US" altLang="id-ID" smtClean="0"/>
              <a:t>The poet and philosopher Virgil (circa 70-19 B.C.), whose own health was not terribly robust, is credited for saying, "The greatest wealth is health”.</a:t>
            </a:r>
          </a:p>
          <a:p>
            <a:pPr eaLnBrk="1" hangingPunct="1">
              <a:buFont typeface="Wingdings" panose="05000000000000000000" pitchFamily="2" charset="2"/>
              <a:buNone/>
            </a:pPr>
            <a:endParaRPr lang="en-US" altLang="id-ID" smtClean="0"/>
          </a:p>
        </p:txBody>
      </p:sp>
    </p:spTree>
  </p:cSld>
  <p:clrMapOvr>
    <a:masterClrMapping/>
  </p:clrMapOvr>
  <p:transition spd="slow">
    <p:circl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id-ID" smtClean="0"/>
              <a:t>An ounce of Prevention is better than a Pound of Cure</a:t>
            </a:r>
          </a:p>
        </p:txBody>
      </p:sp>
      <p:sp>
        <p:nvSpPr>
          <p:cNvPr id="93187" name="Rectangle 3"/>
          <p:cNvSpPr>
            <a:spLocks noGrp="1" noChangeArrowheads="1"/>
          </p:cNvSpPr>
          <p:nvPr>
            <p:ph type="body" idx="1"/>
          </p:nvPr>
        </p:nvSpPr>
        <p:spPr/>
        <p:txBody>
          <a:bodyPr/>
          <a:lstStyle/>
          <a:p>
            <a:pPr marL="571500" indent="-571500" eaLnBrk="1" hangingPunct="1">
              <a:buFont typeface="Wingdings" panose="05000000000000000000" pitchFamily="2" charset="2"/>
              <a:buAutoNum type="arabicPeriod"/>
            </a:pPr>
            <a:r>
              <a:rPr lang="en-US" altLang="id-ID" sz="2600" smtClean="0"/>
              <a:t>Proper education is important to understand certain diseases and illnesses.</a:t>
            </a:r>
          </a:p>
          <a:p>
            <a:pPr marL="571500" indent="-571500" eaLnBrk="1" hangingPunct="1">
              <a:buFont typeface="Wingdings" panose="05000000000000000000" pitchFamily="2" charset="2"/>
              <a:buAutoNum type="arabicPeriod"/>
            </a:pPr>
            <a:r>
              <a:rPr lang="en-US" altLang="id-ID" sz="2600" smtClean="0"/>
              <a:t>With education comes wisdom, with it is a positive outlook in life; mental shift;</a:t>
            </a:r>
          </a:p>
          <a:p>
            <a:pPr marL="571500" indent="-571500" eaLnBrk="1" hangingPunct="1">
              <a:buFont typeface="Wingdings" panose="05000000000000000000" pitchFamily="2" charset="2"/>
              <a:buAutoNum type="arabicPeriod"/>
            </a:pPr>
            <a:r>
              <a:rPr lang="en-US" altLang="id-ID" sz="2600" smtClean="0"/>
              <a:t>Eat what your body needs, not what it wants.</a:t>
            </a:r>
          </a:p>
          <a:p>
            <a:pPr marL="571500" indent="-571500" eaLnBrk="1" hangingPunct="1">
              <a:buFont typeface="Wingdings" panose="05000000000000000000" pitchFamily="2" charset="2"/>
              <a:buAutoNum type="arabicPeriod"/>
            </a:pPr>
            <a:r>
              <a:rPr lang="en-US" altLang="id-ID" sz="2600" smtClean="0"/>
              <a:t>Exercise regularly (cardio-pulmonary exercises).</a:t>
            </a:r>
          </a:p>
          <a:p>
            <a:pPr marL="571500" indent="-571500" eaLnBrk="1" hangingPunct="1">
              <a:buFont typeface="Wingdings" panose="05000000000000000000" pitchFamily="2" charset="2"/>
              <a:buAutoNum type="arabicPeriod"/>
            </a:pPr>
            <a:r>
              <a:rPr lang="en-US" altLang="id-ID" sz="2600" smtClean="0"/>
              <a:t>Have a strong relationship with the Divine.</a:t>
            </a:r>
          </a:p>
          <a:p>
            <a:pPr marL="571500" indent="-571500" eaLnBrk="1" hangingPunct="1">
              <a:buFont typeface="Wingdings" panose="05000000000000000000" pitchFamily="2" charset="2"/>
              <a:buAutoNum type="arabicPeriod"/>
            </a:pPr>
            <a:r>
              <a:rPr lang="en-US" altLang="id-ID" sz="2600" smtClean="0"/>
              <a:t>Cultivate a harmonious relationship with anyone.</a:t>
            </a:r>
          </a:p>
          <a:p>
            <a:pPr marL="571500" indent="-571500" eaLnBrk="1" hangingPunct="1">
              <a:buFont typeface="Wingdings" panose="05000000000000000000" pitchFamily="2" charset="2"/>
              <a:buAutoNum type="arabicPeriod"/>
            </a:pPr>
            <a:r>
              <a:rPr lang="en-US" altLang="id-ID" sz="2600" smtClean="0"/>
              <a:t>Live life simply.</a:t>
            </a:r>
          </a:p>
        </p:txBody>
      </p:sp>
    </p:spTree>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id-ID" smtClean="0"/>
              <a:t>Throat and Voice</a:t>
            </a:r>
          </a:p>
        </p:txBody>
      </p:sp>
      <p:sp>
        <p:nvSpPr>
          <p:cNvPr id="11267" name="Rectangle 3"/>
          <p:cNvSpPr>
            <a:spLocks noGrp="1" noChangeArrowheads="1"/>
          </p:cNvSpPr>
          <p:nvPr>
            <p:ph type="body" idx="1"/>
          </p:nvPr>
        </p:nvSpPr>
        <p:spPr/>
        <p:txBody>
          <a:bodyPr/>
          <a:lstStyle/>
          <a:p>
            <a:pPr algn="ctr" eaLnBrk="1" hangingPunct="1">
              <a:lnSpc>
                <a:spcPct val="90000"/>
              </a:lnSpc>
              <a:buFont typeface="Wingdings" panose="05000000000000000000" pitchFamily="2" charset="2"/>
              <a:buNone/>
            </a:pPr>
            <a:r>
              <a:rPr lang="en-US" altLang="id-ID" smtClean="0"/>
              <a:t>For teachers, please take care of your voices and throat by:</a:t>
            </a:r>
          </a:p>
          <a:p>
            <a:pPr algn="ctr" eaLnBrk="1" hangingPunct="1">
              <a:lnSpc>
                <a:spcPct val="90000"/>
              </a:lnSpc>
              <a:buFont typeface="Wingdings" panose="05000000000000000000" pitchFamily="2" charset="2"/>
              <a:buNone/>
            </a:pPr>
            <a:endParaRPr lang="en-US" altLang="id-ID" smtClean="0"/>
          </a:p>
          <a:p>
            <a:pPr algn="ctr" eaLnBrk="1" hangingPunct="1">
              <a:lnSpc>
                <a:spcPct val="90000"/>
              </a:lnSpc>
              <a:buFont typeface="Wingdings" panose="05000000000000000000" pitchFamily="2" charset="2"/>
              <a:buNone/>
            </a:pPr>
            <a:r>
              <a:rPr lang="en-US" altLang="id-ID" smtClean="0"/>
              <a:t>Drinking plenty of liquids in between classes.</a:t>
            </a:r>
          </a:p>
          <a:p>
            <a:pPr algn="ctr" eaLnBrk="1" hangingPunct="1">
              <a:lnSpc>
                <a:spcPct val="90000"/>
              </a:lnSpc>
              <a:buFont typeface="Wingdings" panose="05000000000000000000" pitchFamily="2" charset="2"/>
              <a:buNone/>
            </a:pPr>
            <a:r>
              <a:rPr lang="en-US" altLang="id-ID" smtClean="0"/>
              <a:t>Modulate your voices </a:t>
            </a:r>
          </a:p>
          <a:p>
            <a:pPr algn="ctr" eaLnBrk="1" hangingPunct="1">
              <a:lnSpc>
                <a:spcPct val="90000"/>
              </a:lnSpc>
              <a:buFont typeface="Wingdings" panose="05000000000000000000" pitchFamily="2" charset="2"/>
              <a:buNone/>
            </a:pPr>
            <a:r>
              <a:rPr lang="en-US" altLang="id-ID" smtClean="0"/>
              <a:t>Don’t shout and overwork your vocal chords.</a:t>
            </a:r>
          </a:p>
          <a:p>
            <a:pPr algn="ctr" eaLnBrk="1" hangingPunct="1">
              <a:lnSpc>
                <a:spcPct val="90000"/>
              </a:lnSpc>
              <a:buFont typeface="Wingdings" panose="05000000000000000000" pitchFamily="2" charset="2"/>
              <a:buNone/>
            </a:pPr>
            <a:r>
              <a:rPr lang="en-US" altLang="id-ID" smtClean="0"/>
              <a:t>Cover mouth and nose when you erase your writing on the boards, chalk dust can be a precipitating factor.</a:t>
            </a:r>
          </a:p>
        </p:txBody>
      </p:sp>
    </p:spTree>
  </p:cSld>
  <p:clrMapOvr>
    <a:masterClrMapping/>
  </p:clrMapOvr>
  <p:transition spd="slow">
    <p:randomBa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endParaRPr lang="id-ID" altLang="id-ID" smtClean="0"/>
          </a:p>
        </p:txBody>
      </p:sp>
      <p:pic>
        <p:nvPicPr>
          <p:cNvPr id="94211" name="Picture 2" descr="http://theaddvocates.com/wp-content/uploads/2010/07/8fold_path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8925"/>
            <a:ext cx="647700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Content Placeholder 6" descr="LEAD.bm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49525" y="2667000"/>
            <a:ext cx="1870075" cy="1524000"/>
          </a:xfrm>
        </p:spPr>
      </p:pic>
      <p:sp>
        <p:nvSpPr>
          <p:cNvPr id="94213" name="TextBox 7"/>
          <p:cNvSpPr txBox="1">
            <a:spLocks noChangeArrowheads="1"/>
          </p:cNvSpPr>
          <p:nvPr/>
        </p:nvSpPr>
        <p:spPr bwMode="auto">
          <a:xfrm>
            <a:off x="6858000" y="1981200"/>
            <a:ext cx="211931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id-ID" sz="1600"/>
              <a:t>Work harmoniously</a:t>
            </a:r>
          </a:p>
          <a:p>
            <a:pPr eaLnBrk="1" hangingPunct="1">
              <a:spcBef>
                <a:spcPct val="0"/>
              </a:spcBef>
              <a:buClrTx/>
              <a:buSzTx/>
              <a:buFontTx/>
              <a:buNone/>
            </a:pPr>
            <a:r>
              <a:rPr lang="en-US" altLang="id-ID" sz="1600"/>
              <a:t>Rest well</a:t>
            </a:r>
          </a:p>
          <a:p>
            <a:pPr eaLnBrk="1" hangingPunct="1">
              <a:spcBef>
                <a:spcPct val="0"/>
              </a:spcBef>
              <a:buClrTx/>
              <a:buSzTx/>
              <a:buFontTx/>
              <a:buNone/>
            </a:pPr>
            <a:r>
              <a:rPr lang="en-US" altLang="id-ID" sz="1600"/>
              <a:t>Eat well</a:t>
            </a:r>
          </a:p>
          <a:p>
            <a:pPr eaLnBrk="1" hangingPunct="1">
              <a:spcBef>
                <a:spcPct val="0"/>
              </a:spcBef>
              <a:buClrTx/>
              <a:buSzTx/>
              <a:buFontTx/>
              <a:buNone/>
            </a:pPr>
            <a:r>
              <a:rPr lang="en-US" altLang="id-ID" sz="1600"/>
              <a:t>Socialize for growth</a:t>
            </a:r>
          </a:p>
          <a:p>
            <a:pPr eaLnBrk="1" hangingPunct="1">
              <a:spcBef>
                <a:spcPct val="0"/>
              </a:spcBef>
              <a:buClrTx/>
              <a:buSzTx/>
              <a:buFontTx/>
              <a:buNone/>
            </a:pPr>
            <a:r>
              <a:rPr lang="en-US" altLang="id-ID" sz="1600"/>
              <a:t>Exercise regularly</a:t>
            </a:r>
          </a:p>
          <a:p>
            <a:pPr eaLnBrk="1" hangingPunct="1">
              <a:spcBef>
                <a:spcPct val="0"/>
              </a:spcBef>
              <a:buClrTx/>
              <a:buSzTx/>
              <a:buFontTx/>
              <a:buNone/>
            </a:pPr>
            <a:r>
              <a:rPr lang="en-US" altLang="id-ID" sz="1600"/>
              <a:t>Pray earnestly</a:t>
            </a:r>
          </a:p>
          <a:p>
            <a:pPr eaLnBrk="1" hangingPunct="1">
              <a:spcBef>
                <a:spcPct val="0"/>
              </a:spcBef>
              <a:buClrTx/>
              <a:buSzTx/>
              <a:buFontTx/>
              <a:buNone/>
            </a:pPr>
            <a:endParaRPr lang="en-US" altLang="id-ID" sz="2400"/>
          </a:p>
          <a:p>
            <a:pPr eaLnBrk="1" hangingPunct="1">
              <a:spcBef>
                <a:spcPct val="0"/>
              </a:spcBef>
              <a:buClrTx/>
              <a:buSzTx/>
              <a:buFontTx/>
              <a:buNone/>
            </a:pPr>
            <a:r>
              <a:rPr lang="en-US" altLang="id-ID" sz="2400"/>
              <a:t>Go</a:t>
            </a:r>
          </a:p>
          <a:p>
            <a:pPr eaLnBrk="1" hangingPunct="1">
              <a:spcBef>
                <a:spcPct val="0"/>
              </a:spcBef>
              <a:buClrTx/>
              <a:buSzTx/>
              <a:buFontTx/>
              <a:buNone/>
            </a:pPr>
            <a:r>
              <a:rPr lang="en-US" altLang="id-ID" sz="2400"/>
              <a:t>Grow </a:t>
            </a:r>
          </a:p>
          <a:p>
            <a:pPr eaLnBrk="1" hangingPunct="1">
              <a:spcBef>
                <a:spcPct val="0"/>
              </a:spcBef>
              <a:buClrTx/>
              <a:buSzTx/>
              <a:buFontTx/>
              <a:buNone/>
            </a:pPr>
            <a:r>
              <a:rPr lang="en-US" altLang="id-ID" sz="2400"/>
              <a:t>Glow</a:t>
            </a:r>
          </a:p>
          <a:p>
            <a:pPr eaLnBrk="1" hangingPunct="1">
              <a:spcBef>
                <a:spcPct val="0"/>
              </a:spcBef>
              <a:buClrTx/>
              <a:buSzTx/>
              <a:buFontTx/>
              <a:buNone/>
            </a:pPr>
            <a:endParaRPr lang="en-US" altLang="id-ID" sz="2400"/>
          </a:p>
          <a:p>
            <a:pPr eaLnBrk="1" hangingPunct="1">
              <a:spcBef>
                <a:spcPct val="0"/>
              </a:spcBef>
              <a:buClrTx/>
              <a:buSzTx/>
              <a:buFontTx/>
              <a:buNone/>
            </a:pPr>
            <a:r>
              <a:rPr lang="en-US" altLang="id-ID" sz="2400"/>
              <a:t>Live life with a</a:t>
            </a:r>
          </a:p>
          <a:p>
            <a:pPr eaLnBrk="1" hangingPunct="1">
              <a:spcBef>
                <a:spcPct val="0"/>
              </a:spcBef>
              <a:buClrTx/>
              <a:buSzTx/>
              <a:buFontTx/>
              <a:buNone/>
            </a:pPr>
            <a:r>
              <a:rPr lang="en-US" altLang="id-ID" sz="2400"/>
              <a:t>PURPOSE</a:t>
            </a:r>
          </a:p>
        </p:txBody>
      </p:sp>
    </p:spTree>
  </p:cSld>
  <p:clrMapOvr>
    <a:masterClrMapping/>
  </p:clrMapOvr>
  <p:transition spd="slow">
    <p:strips dir="l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altLang="id-ID" smtClean="0"/>
              <a:t>Health is Wealth</a:t>
            </a:r>
          </a:p>
        </p:txBody>
      </p:sp>
      <p:sp>
        <p:nvSpPr>
          <p:cNvPr id="95235" name="Rectangle 3"/>
          <p:cNvSpPr>
            <a:spLocks noGrp="1" noChangeArrowheads="1"/>
          </p:cNvSpPr>
          <p:nvPr>
            <p:ph type="body" idx="1"/>
          </p:nvPr>
        </p:nvSpPr>
        <p:spPr/>
        <p:txBody>
          <a:bodyPr/>
          <a:lstStyle/>
          <a:p>
            <a:pPr eaLnBrk="1" hangingPunct="1">
              <a:buFont typeface="Wingdings" panose="05000000000000000000" pitchFamily="2" charset="2"/>
              <a:buNone/>
            </a:pPr>
            <a:endParaRPr lang="en-US" altLang="id-ID" sz="1800" smtClean="0"/>
          </a:p>
          <a:p>
            <a:pPr eaLnBrk="1" hangingPunct="1">
              <a:buFont typeface="Wingdings" panose="05000000000000000000" pitchFamily="2" charset="2"/>
              <a:buNone/>
            </a:pPr>
            <a:r>
              <a:rPr lang="en-US" altLang="id-ID" sz="1800" smtClean="0"/>
              <a:t>Time is the most valuable thing a man can spend. </a:t>
            </a:r>
            <a:r>
              <a:rPr lang="en-US" altLang="id-ID" smtClean="0"/>
              <a:t>To get rich never risk your health. For it is the truth that health is the wealth of wealth. </a:t>
            </a:r>
            <a:r>
              <a:rPr lang="en-US" altLang="id-ID" sz="2000" smtClean="0"/>
              <a:t>Today the greatest single source of wealth is between your ears.</a:t>
            </a:r>
            <a:r>
              <a:rPr lang="en-US" altLang="id-ID" smtClean="0"/>
              <a:t> Wealth is the ability to fully experience life. </a:t>
            </a:r>
            <a:r>
              <a:rPr lang="en-US" altLang="id-ID" sz="2000" smtClean="0"/>
              <a:t>Wealth is not his that has it, but his that enjoys it. </a:t>
            </a:r>
            <a:r>
              <a:rPr lang="en-US" altLang="id-ID" smtClean="0"/>
              <a:t>We make a living by what we get, but we make a life by what we give. </a:t>
            </a:r>
            <a:endParaRPr lang="en-US" altLang="id-ID" sz="2000" smtClean="0"/>
          </a:p>
          <a:p>
            <a:pPr eaLnBrk="1" hangingPunct="1">
              <a:buFont typeface="Wingdings" panose="05000000000000000000" pitchFamily="2" charset="2"/>
              <a:buNone/>
            </a:pPr>
            <a:endParaRPr lang="en-US" altLang="id-ID" sz="2000" smtClean="0"/>
          </a:p>
          <a:p>
            <a:pPr eaLnBrk="1" hangingPunct="1">
              <a:buFont typeface="Wingdings" panose="05000000000000000000" pitchFamily="2" charset="2"/>
              <a:buNone/>
            </a:pPr>
            <a:endParaRPr lang="en-US" altLang="id-ID" sz="1800" smtClean="0"/>
          </a:p>
          <a:p>
            <a:pPr eaLnBrk="1" hangingPunct="1">
              <a:buFont typeface="Wingdings" panose="05000000000000000000" pitchFamily="2" charset="2"/>
              <a:buNone/>
            </a:pPr>
            <a:endParaRPr lang="en-US" altLang="id-ID" sz="1800" smtClean="0"/>
          </a:p>
        </p:txBody>
      </p:sp>
    </p:spTree>
  </p:cSld>
  <p:clrMapOvr>
    <a:masterClrMapping/>
  </p:clrMapOvr>
  <p:transition spd="slow">
    <p:wipe dir="d"/>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altLang="id-ID" smtClean="0"/>
              <a:t>Thank you very much!</a:t>
            </a:r>
          </a:p>
        </p:txBody>
      </p:sp>
      <p:sp>
        <p:nvSpPr>
          <p:cNvPr id="96259" name="Rectangle 3"/>
          <p:cNvSpPr>
            <a:spLocks noGrp="1" noChangeArrowheads="1"/>
          </p:cNvSpPr>
          <p:nvPr>
            <p:ph type="body" idx="1"/>
          </p:nvPr>
        </p:nvSpPr>
        <p:spPr/>
        <p:txBody>
          <a:bodyPr/>
          <a:lstStyle/>
          <a:p>
            <a:pPr eaLnBrk="1" hangingPunct="1">
              <a:buFont typeface="Wingdings" panose="05000000000000000000" pitchFamily="2" charset="2"/>
              <a:buNone/>
            </a:pPr>
            <a:r>
              <a:rPr lang="en-US" altLang="id-ID" smtClean="0"/>
              <a:t>Saceda Youth Lead</a:t>
            </a:r>
          </a:p>
          <a:p>
            <a:pPr eaLnBrk="1" hangingPunct="1">
              <a:buFont typeface="Wingdings" panose="05000000000000000000" pitchFamily="2" charset="2"/>
              <a:buNone/>
            </a:pPr>
            <a:r>
              <a:rPr lang="en-US" altLang="id-ID" smtClean="0"/>
              <a:t>SYL Center, Candua-ay Likod</a:t>
            </a:r>
          </a:p>
          <a:p>
            <a:pPr eaLnBrk="1" hangingPunct="1">
              <a:buFont typeface="Wingdings" panose="05000000000000000000" pitchFamily="2" charset="2"/>
              <a:buNone/>
            </a:pPr>
            <a:r>
              <a:rPr lang="en-US" altLang="id-ID" smtClean="0"/>
              <a:t>6200 Dumaguete City, Philippines</a:t>
            </a:r>
          </a:p>
          <a:p>
            <a:pPr eaLnBrk="1" hangingPunct="1">
              <a:buFont typeface="Wingdings" panose="05000000000000000000" pitchFamily="2" charset="2"/>
              <a:buNone/>
            </a:pPr>
            <a:r>
              <a:rPr lang="en-US" altLang="id-ID" smtClean="0"/>
              <a:t>Contact Numbers: </a:t>
            </a:r>
            <a:r>
              <a:rPr lang="en-US" altLang="id-ID" sz="2400" smtClean="0"/>
              <a:t>0915 633 9546</a:t>
            </a:r>
          </a:p>
          <a:p>
            <a:pPr eaLnBrk="1" hangingPunct="1">
              <a:buFont typeface="Wingdings" panose="05000000000000000000" pitchFamily="2" charset="2"/>
              <a:buNone/>
            </a:pPr>
            <a:r>
              <a:rPr lang="en-US" altLang="id-ID" sz="2400" smtClean="0"/>
              <a:t>Telefax: (035) 421 5054</a:t>
            </a:r>
          </a:p>
          <a:p>
            <a:pPr eaLnBrk="1" hangingPunct="1">
              <a:buFont typeface="Wingdings" panose="05000000000000000000" pitchFamily="2" charset="2"/>
              <a:buNone/>
            </a:pPr>
            <a:r>
              <a:rPr lang="en-US" altLang="id-ID" sz="2400" smtClean="0"/>
              <a:t>Website: www.sacedayouthlead.blogspot.com</a:t>
            </a:r>
          </a:p>
          <a:p>
            <a:pPr eaLnBrk="1" hangingPunct="1">
              <a:buFont typeface="Wingdings" panose="05000000000000000000" pitchFamily="2" charset="2"/>
              <a:buNone/>
            </a:pPr>
            <a:r>
              <a:rPr lang="en-US" altLang="id-ID" sz="2400" smtClean="0"/>
              <a:t>Email: </a:t>
            </a:r>
            <a:r>
              <a:rPr lang="en-US" altLang="id-ID" sz="2400" smtClean="0">
                <a:hlinkClick r:id="rId2"/>
              </a:rPr>
              <a:t>sacedayouthlead@gmail.com</a:t>
            </a:r>
            <a:endParaRPr lang="en-US" altLang="id-ID" sz="2400" smtClean="0"/>
          </a:p>
          <a:p>
            <a:pPr eaLnBrk="1" hangingPunct="1">
              <a:buFont typeface="Wingdings" panose="05000000000000000000" pitchFamily="2" charset="2"/>
              <a:buNone/>
            </a:pPr>
            <a:r>
              <a:rPr lang="en-US" altLang="id-ID" sz="2400" smtClean="0"/>
              <a:t>FB: </a:t>
            </a:r>
            <a:r>
              <a:rPr lang="en-US" altLang="id-ID" sz="2400" smtClean="0">
                <a:hlinkClick r:id="rId3"/>
              </a:rPr>
              <a:t>syl.school@yahoo.com</a:t>
            </a:r>
            <a:endParaRPr lang="en-US" altLang="id-ID" sz="2400" smtClean="0"/>
          </a:p>
          <a:p>
            <a:pPr algn="ctr" eaLnBrk="1" hangingPunct="1">
              <a:buFont typeface="Wingdings" panose="05000000000000000000" pitchFamily="2" charset="2"/>
              <a:buNone/>
            </a:pPr>
            <a:r>
              <a:rPr lang="en-US" altLang="id-ID" sz="3600" smtClean="0"/>
              <a:t>Join us: Saceda Youth Lead Alumni</a:t>
            </a:r>
          </a:p>
          <a:p>
            <a:pPr eaLnBrk="1" hangingPunct="1">
              <a:buFont typeface="Wingdings" panose="05000000000000000000" pitchFamily="2" charset="2"/>
              <a:buNone/>
            </a:pPr>
            <a:endParaRPr lang="en-US" altLang="id-ID" sz="2400" smtClean="0"/>
          </a:p>
        </p:txBody>
      </p:sp>
    </p:spTree>
  </p:cSld>
  <p:clrMapOvr>
    <a:masterClrMapping/>
  </p:clrMapOvr>
  <p:transition spd="slow">
    <p:wheel spokes="8"/>
  </p:transition>
  <p:timing>
    <p:tnLst>
      <p:par>
        <p:cTn id="1" dur="indefinite" restart="never" nodeType="tmRoot"/>
      </p:par>
    </p:tnLst>
  </p:timing>
</p:sld>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1722</TotalTime>
  <Words>3289</Words>
  <Application>Microsoft Office PowerPoint</Application>
  <PresentationFormat>On-screen Show (4:3)</PresentationFormat>
  <Paragraphs>406</Paragraphs>
  <Slides>92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92</vt:i4>
      </vt:variant>
    </vt:vector>
  </HeadingPairs>
  <TitlesOfParts>
    <vt:vector size="96" baseType="lpstr">
      <vt:lpstr>Arial</vt:lpstr>
      <vt:lpstr>Wingdings</vt:lpstr>
      <vt:lpstr>Times New Roman</vt:lpstr>
      <vt:lpstr>Network</vt:lpstr>
      <vt:lpstr>Emergency and Preventive Medicine </vt:lpstr>
      <vt:lpstr>STRESS MANAGEMENT</vt:lpstr>
      <vt:lpstr>STRESS MANAGEMENT</vt:lpstr>
      <vt:lpstr>RECURRING HEADACHE</vt:lpstr>
      <vt:lpstr>RECURRING HEADACHE</vt:lpstr>
      <vt:lpstr>RECURRING HEADACHE</vt:lpstr>
      <vt:lpstr>THROAT AND VOICE</vt:lpstr>
      <vt:lpstr>Throat and Voice</vt:lpstr>
      <vt:lpstr>Throat and Voice</vt:lpstr>
      <vt:lpstr>BREAST RELATED PROBLEMS</vt:lpstr>
      <vt:lpstr>BREAST RELATED PROBLEMS</vt:lpstr>
      <vt:lpstr>Breast Related Problems</vt:lpstr>
      <vt:lpstr>Breast Related Problems</vt:lpstr>
      <vt:lpstr>BREAST RELATED PROBLEMS</vt:lpstr>
      <vt:lpstr>Breast Related Problems</vt:lpstr>
      <vt:lpstr>BREAST RELATED PROBLEMS</vt:lpstr>
      <vt:lpstr>Self-Breast Exam</vt:lpstr>
      <vt:lpstr>MAMMOGRAPHY</vt:lpstr>
      <vt:lpstr>PowerPoint Presentation</vt:lpstr>
      <vt:lpstr>Self Breast Exam</vt:lpstr>
      <vt:lpstr>Breast Related Problems</vt:lpstr>
      <vt:lpstr>Breast Related Problems</vt:lpstr>
      <vt:lpstr>Breast Related Problems</vt:lpstr>
      <vt:lpstr>Breast Related Problems</vt:lpstr>
      <vt:lpstr>Types of Surgery</vt:lpstr>
      <vt:lpstr>Types of Surgery</vt:lpstr>
      <vt:lpstr>Types of Surgery</vt:lpstr>
      <vt:lpstr>Hypertension</vt:lpstr>
      <vt:lpstr>Hypertension</vt:lpstr>
      <vt:lpstr>Heart Attack</vt:lpstr>
      <vt:lpstr>PowerPoint Presentation</vt:lpstr>
      <vt:lpstr>CAUSES OF HEART ATTACK</vt:lpstr>
      <vt:lpstr>Features of Heart Attack</vt:lpstr>
      <vt:lpstr>DIABETES</vt:lpstr>
      <vt:lpstr>SYMPTOMS OF DIABETES</vt:lpstr>
      <vt:lpstr>Diabetes</vt:lpstr>
      <vt:lpstr>TYPES OF DIABETES</vt:lpstr>
      <vt:lpstr>Diabetes</vt:lpstr>
      <vt:lpstr>TREATMENT OF DIABETES</vt:lpstr>
      <vt:lpstr>Diabetes</vt:lpstr>
      <vt:lpstr>BOWEL MOVEMENT</vt:lpstr>
      <vt:lpstr>URINARY TRACT INFECTIONS</vt:lpstr>
      <vt:lpstr>URINARY SYSTEM</vt:lpstr>
      <vt:lpstr>SYMPTOMS OF UTI</vt:lpstr>
      <vt:lpstr>PowerPoint Presentation</vt:lpstr>
      <vt:lpstr>UNDERSTANDING THE V</vt:lpstr>
      <vt:lpstr>Causes of UTI</vt:lpstr>
      <vt:lpstr>URINARY SYSTEM </vt:lpstr>
      <vt:lpstr>CAUSES OF UTI</vt:lpstr>
      <vt:lpstr>PREVENTION OF UTI</vt:lpstr>
      <vt:lpstr>VAGINAL SPOTTING</vt:lpstr>
      <vt:lpstr>VAGINAL SPOTTING</vt:lpstr>
      <vt:lpstr>VAGINAL SPOTTING</vt:lpstr>
      <vt:lpstr>Vaginal Spotting/  Uterine Prolapse</vt:lpstr>
      <vt:lpstr>UTERINE PROLAPSE</vt:lpstr>
      <vt:lpstr>Vaginal Spotting</vt:lpstr>
      <vt:lpstr>Vaginal Spotting</vt:lpstr>
      <vt:lpstr>Prostate Problem</vt:lpstr>
      <vt:lpstr>TESTICLE PROBLEM</vt:lpstr>
      <vt:lpstr>TESTICLE PROBLEM</vt:lpstr>
      <vt:lpstr>HERNIAS</vt:lpstr>
      <vt:lpstr>Hemorrhoids</vt:lpstr>
      <vt:lpstr>CANCER</vt:lpstr>
      <vt:lpstr>Cancer</vt:lpstr>
      <vt:lpstr>Types of Cancer</vt:lpstr>
      <vt:lpstr>CANCER</vt:lpstr>
      <vt:lpstr>Cancer Suspects</vt:lpstr>
      <vt:lpstr>Cancer Suspects</vt:lpstr>
      <vt:lpstr>Cancer Suspects</vt:lpstr>
      <vt:lpstr>CANCER SUSPECTS</vt:lpstr>
      <vt:lpstr>CANCER SUSPECTS</vt:lpstr>
      <vt:lpstr>CANCER SUSPECTS</vt:lpstr>
      <vt:lpstr>Cancer Suspects</vt:lpstr>
      <vt:lpstr>Cancer Suspects</vt:lpstr>
      <vt:lpstr>Cancer Suspects</vt:lpstr>
      <vt:lpstr>Cancer Suspects</vt:lpstr>
      <vt:lpstr>Cancer Suspects</vt:lpstr>
      <vt:lpstr>Cancer Suspects</vt:lpstr>
      <vt:lpstr>Cancer Suspects</vt:lpstr>
      <vt:lpstr>CANCERS…</vt:lpstr>
      <vt:lpstr>CANCER UPDATE</vt:lpstr>
      <vt:lpstr>CANCER THERAPY</vt:lpstr>
      <vt:lpstr>CANCER THERAPY</vt:lpstr>
      <vt:lpstr>CANCER UPDATE</vt:lpstr>
      <vt:lpstr>CANCER UPDATE</vt:lpstr>
      <vt:lpstr>CANCER UPDATE</vt:lpstr>
      <vt:lpstr>PowerPoint Presentation</vt:lpstr>
      <vt:lpstr>HEALTH IS WEALTH</vt:lpstr>
      <vt:lpstr>An ounce of Prevention is better than a Pound of Cure</vt:lpstr>
      <vt:lpstr>PowerPoint Presentation</vt:lpstr>
      <vt:lpstr>Health is Wealth</vt:lpstr>
      <vt:lpstr>Thank you very much!</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MEDICINE PARAMEDICS and PREVENTIVE MEDICINE FOR TEACHERS</dc:title>
  <dc:creator>Saceda Youth Lead</dc:creator>
  <cp:lastModifiedBy>Julius Belagantol</cp:lastModifiedBy>
  <cp:revision>59</cp:revision>
  <dcterms:created xsi:type="dcterms:W3CDTF">2007-06-18T08:36:06Z</dcterms:created>
  <dcterms:modified xsi:type="dcterms:W3CDTF">2017-09-08T04:11:33Z</dcterms:modified>
</cp:coreProperties>
</file>