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698" r:id="rId4"/>
    <p:sldMasterId id="2147483711" r:id="rId5"/>
    <p:sldMasterId id="2147483725" r:id="rId6"/>
    <p:sldMasterId id="2147483737" r:id="rId7"/>
    <p:sldMasterId id="2147483751" r:id="rId8"/>
  </p:sldMasterIdLst>
  <p:notesMasterIdLst>
    <p:notesMasterId r:id="rId77"/>
  </p:notesMasterIdLst>
  <p:sldIdLst>
    <p:sldId id="32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13" r:id="rId19"/>
    <p:sldId id="314" r:id="rId20"/>
    <p:sldId id="312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80" r:id="rId45"/>
    <p:sldId id="281" r:id="rId46"/>
    <p:sldId id="282" r:id="rId47"/>
    <p:sldId id="283" r:id="rId48"/>
    <p:sldId id="284" r:id="rId49"/>
    <p:sldId id="285" r:id="rId50"/>
    <p:sldId id="286" r:id="rId51"/>
    <p:sldId id="287" r:id="rId52"/>
    <p:sldId id="288" r:id="rId53"/>
    <p:sldId id="289" r:id="rId54"/>
    <p:sldId id="290" r:id="rId55"/>
    <p:sldId id="291" r:id="rId56"/>
    <p:sldId id="292" r:id="rId57"/>
    <p:sldId id="293" r:id="rId58"/>
    <p:sldId id="294" r:id="rId59"/>
    <p:sldId id="295" r:id="rId60"/>
    <p:sldId id="296" r:id="rId61"/>
    <p:sldId id="297" r:id="rId62"/>
    <p:sldId id="298" r:id="rId63"/>
    <p:sldId id="299" r:id="rId64"/>
    <p:sldId id="300" r:id="rId65"/>
    <p:sldId id="301" r:id="rId66"/>
    <p:sldId id="302" r:id="rId67"/>
    <p:sldId id="303" r:id="rId68"/>
    <p:sldId id="304" r:id="rId69"/>
    <p:sldId id="305" r:id="rId70"/>
    <p:sldId id="306" r:id="rId71"/>
    <p:sldId id="307" r:id="rId72"/>
    <p:sldId id="308" r:id="rId73"/>
    <p:sldId id="309" r:id="rId74"/>
    <p:sldId id="310" r:id="rId75"/>
    <p:sldId id="311" r:id="rId76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4A925A-0387-49A3-968C-D9998D3136CF}" type="doc">
      <dgm:prSet loTypeId="urn:microsoft.com/office/officeart/2005/8/layout/target1" loCatId="relationship" qsTypeId="urn:microsoft.com/office/officeart/2005/8/quickstyle/simple1" qsCatId="simple" csTypeId="urn:microsoft.com/office/officeart/2005/8/colors/accent1_2" csCatId="accent1" phldr="1"/>
      <dgm:spPr/>
    </dgm:pt>
    <dgm:pt modelId="{D1A3DCE4-EC02-4940-BD9A-78BB123578DD}">
      <dgm:prSet phldrT="[Text]"/>
      <dgm:spPr/>
      <dgm:t>
        <a:bodyPr/>
        <a:lstStyle/>
        <a:p>
          <a:r>
            <a:rPr lang="en-US" dirty="0" smtClean="0"/>
            <a:t>Self</a:t>
          </a:r>
          <a:endParaRPr lang="en-US" dirty="0"/>
        </a:p>
      </dgm:t>
    </dgm:pt>
    <dgm:pt modelId="{F9B595B2-BA78-425D-9BFB-DD5999FF3133}" type="parTrans" cxnId="{45B21154-8A95-4A78-A3A0-0891ACE91581}">
      <dgm:prSet/>
      <dgm:spPr/>
      <dgm:t>
        <a:bodyPr/>
        <a:lstStyle/>
        <a:p>
          <a:endParaRPr lang="en-US"/>
        </a:p>
      </dgm:t>
    </dgm:pt>
    <dgm:pt modelId="{670FE547-ED4D-4FEC-8EF4-EF42B06B3003}" type="sibTrans" cxnId="{45B21154-8A95-4A78-A3A0-0891ACE91581}">
      <dgm:prSet/>
      <dgm:spPr/>
      <dgm:t>
        <a:bodyPr/>
        <a:lstStyle/>
        <a:p>
          <a:endParaRPr lang="en-US"/>
        </a:p>
      </dgm:t>
    </dgm:pt>
    <dgm:pt modelId="{FE6E00EA-6AC4-4244-94BC-EB0D8E1A9390}">
      <dgm:prSet phldrT="[Text]"/>
      <dgm:spPr/>
      <dgm:t>
        <a:bodyPr/>
        <a:lstStyle/>
        <a:p>
          <a:r>
            <a:rPr lang="en-US" dirty="0" smtClean="0"/>
            <a:t>Family</a:t>
          </a:r>
          <a:endParaRPr lang="en-US" dirty="0"/>
        </a:p>
      </dgm:t>
    </dgm:pt>
    <dgm:pt modelId="{3AE9AFC2-0D5E-48F7-8371-2063EB367B5C}" type="parTrans" cxnId="{B8240125-FEDE-48CD-8287-1D2492DB2306}">
      <dgm:prSet/>
      <dgm:spPr/>
      <dgm:t>
        <a:bodyPr/>
        <a:lstStyle/>
        <a:p>
          <a:endParaRPr lang="en-US"/>
        </a:p>
      </dgm:t>
    </dgm:pt>
    <dgm:pt modelId="{6A4CADB7-22D5-448A-A889-5204606EC872}" type="sibTrans" cxnId="{B8240125-FEDE-48CD-8287-1D2492DB2306}">
      <dgm:prSet/>
      <dgm:spPr/>
      <dgm:t>
        <a:bodyPr/>
        <a:lstStyle/>
        <a:p>
          <a:endParaRPr lang="en-US"/>
        </a:p>
      </dgm:t>
    </dgm:pt>
    <dgm:pt modelId="{1F7856F9-80EA-44E8-B0D5-FA188DFA5DBB}">
      <dgm:prSet phldrT="[Text]"/>
      <dgm:spPr/>
      <dgm:t>
        <a:bodyPr/>
        <a:lstStyle/>
        <a:p>
          <a:r>
            <a:rPr lang="en-US" dirty="0" smtClean="0"/>
            <a:t>Nation</a:t>
          </a:r>
          <a:endParaRPr lang="en-US" dirty="0"/>
        </a:p>
      </dgm:t>
    </dgm:pt>
    <dgm:pt modelId="{90707CCF-F9EC-44C5-AF8B-2EF9BBAC7778}" type="parTrans" cxnId="{24123979-3F76-4D75-9A85-4E8D2C96E203}">
      <dgm:prSet/>
      <dgm:spPr/>
      <dgm:t>
        <a:bodyPr/>
        <a:lstStyle/>
        <a:p>
          <a:endParaRPr lang="en-US"/>
        </a:p>
      </dgm:t>
    </dgm:pt>
    <dgm:pt modelId="{A9B373B8-4216-4C92-BB6E-F1F951E82AF3}" type="sibTrans" cxnId="{24123979-3F76-4D75-9A85-4E8D2C96E203}">
      <dgm:prSet/>
      <dgm:spPr/>
      <dgm:t>
        <a:bodyPr/>
        <a:lstStyle/>
        <a:p>
          <a:endParaRPr lang="en-US"/>
        </a:p>
      </dgm:t>
    </dgm:pt>
    <dgm:pt modelId="{FF687005-8402-46D0-985A-BD4FCDB71290}" type="pres">
      <dgm:prSet presAssocID="{084A925A-0387-49A3-968C-D9998D3136CF}" presName="composite" presStyleCnt="0">
        <dgm:presLayoutVars>
          <dgm:chMax val="5"/>
          <dgm:dir/>
          <dgm:resizeHandles val="exact"/>
        </dgm:presLayoutVars>
      </dgm:prSet>
      <dgm:spPr/>
    </dgm:pt>
    <dgm:pt modelId="{72EB0BEC-831E-45BA-995F-CDF14B8CBCE6}" type="pres">
      <dgm:prSet presAssocID="{D1A3DCE4-EC02-4940-BD9A-78BB123578DD}" presName="circle1" presStyleLbl="lnNode1" presStyleIdx="0" presStyleCnt="3"/>
      <dgm:spPr/>
    </dgm:pt>
    <dgm:pt modelId="{CAFE023B-45E9-42B0-A6CB-1EBF122E20BE}" type="pres">
      <dgm:prSet presAssocID="{D1A3DCE4-EC02-4940-BD9A-78BB123578DD}" presName="text1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76433E-7AED-474D-BA89-EFECADCD5C0F}" type="pres">
      <dgm:prSet presAssocID="{D1A3DCE4-EC02-4940-BD9A-78BB123578DD}" presName="line1" presStyleLbl="callout" presStyleIdx="0" presStyleCnt="6"/>
      <dgm:spPr/>
    </dgm:pt>
    <dgm:pt modelId="{19B20C8C-3520-4403-94F9-9D289A0B9B5B}" type="pres">
      <dgm:prSet presAssocID="{D1A3DCE4-EC02-4940-BD9A-78BB123578DD}" presName="d1" presStyleLbl="callout" presStyleIdx="1" presStyleCnt="6"/>
      <dgm:spPr/>
    </dgm:pt>
    <dgm:pt modelId="{70F5AC16-E84F-4AF9-B1CA-0BEEBFCB50D9}" type="pres">
      <dgm:prSet presAssocID="{FE6E00EA-6AC4-4244-94BC-EB0D8E1A9390}" presName="circle2" presStyleLbl="lnNode1" presStyleIdx="1" presStyleCnt="3"/>
      <dgm:spPr/>
    </dgm:pt>
    <dgm:pt modelId="{BFF50F28-7EA1-430D-9846-069213634376}" type="pres">
      <dgm:prSet presAssocID="{FE6E00EA-6AC4-4244-94BC-EB0D8E1A9390}" presName="text2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EDF789-C188-4E8E-834D-D84EFE476DA9}" type="pres">
      <dgm:prSet presAssocID="{FE6E00EA-6AC4-4244-94BC-EB0D8E1A9390}" presName="line2" presStyleLbl="callout" presStyleIdx="2" presStyleCnt="6"/>
      <dgm:spPr/>
    </dgm:pt>
    <dgm:pt modelId="{CB3F45AE-4997-4FCF-AD0F-2A150746ED75}" type="pres">
      <dgm:prSet presAssocID="{FE6E00EA-6AC4-4244-94BC-EB0D8E1A9390}" presName="d2" presStyleLbl="callout" presStyleIdx="3" presStyleCnt="6"/>
      <dgm:spPr/>
    </dgm:pt>
    <dgm:pt modelId="{CE03DCC0-D0BA-4650-A596-70534E3EF868}" type="pres">
      <dgm:prSet presAssocID="{1F7856F9-80EA-44E8-B0D5-FA188DFA5DBB}" presName="circle3" presStyleLbl="lnNode1" presStyleIdx="2" presStyleCnt="3"/>
      <dgm:spPr/>
    </dgm:pt>
    <dgm:pt modelId="{F2D3FC29-29B1-44D5-BB61-6FAED44F5758}" type="pres">
      <dgm:prSet presAssocID="{1F7856F9-80EA-44E8-B0D5-FA188DFA5DBB}" presName="text3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A3FCBB-77C6-4475-A15D-EDCD22FFD673}" type="pres">
      <dgm:prSet presAssocID="{1F7856F9-80EA-44E8-B0D5-FA188DFA5DBB}" presName="line3" presStyleLbl="callout" presStyleIdx="4" presStyleCnt="6"/>
      <dgm:spPr/>
    </dgm:pt>
    <dgm:pt modelId="{3A60149C-6EFC-4A10-ACC2-444C5FA1AAAB}" type="pres">
      <dgm:prSet presAssocID="{1F7856F9-80EA-44E8-B0D5-FA188DFA5DBB}" presName="d3" presStyleLbl="callout" presStyleIdx="5" presStyleCnt="6"/>
      <dgm:spPr/>
    </dgm:pt>
  </dgm:ptLst>
  <dgm:cxnLst>
    <dgm:cxn modelId="{6F1C2B58-9026-4FD8-96BB-3D3EF8117FE5}" type="presOf" srcId="{084A925A-0387-49A3-968C-D9998D3136CF}" destId="{FF687005-8402-46D0-985A-BD4FCDB71290}" srcOrd="0" destOrd="0" presId="urn:microsoft.com/office/officeart/2005/8/layout/target1"/>
    <dgm:cxn modelId="{24123979-3F76-4D75-9A85-4E8D2C96E203}" srcId="{084A925A-0387-49A3-968C-D9998D3136CF}" destId="{1F7856F9-80EA-44E8-B0D5-FA188DFA5DBB}" srcOrd="2" destOrd="0" parTransId="{90707CCF-F9EC-44C5-AF8B-2EF9BBAC7778}" sibTransId="{A9B373B8-4216-4C92-BB6E-F1F951E82AF3}"/>
    <dgm:cxn modelId="{4F516647-C50B-422C-B5FE-E09A903FCDBB}" type="presOf" srcId="{D1A3DCE4-EC02-4940-BD9A-78BB123578DD}" destId="{CAFE023B-45E9-42B0-A6CB-1EBF122E20BE}" srcOrd="0" destOrd="0" presId="urn:microsoft.com/office/officeart/2005/8/layout/target1"/>
    <dgm:cxn modelId="{4FA8783E-6178-4714-83E5-17B74CE054B6}" type="presOf" srcId="{1F7856F9-80EA-44E8-B0D5-FA188DFA5DBB}" destId="{F2D3FC29-29B1-44D5-BB61-6FAED44F5758}" srcOrd="0" destOrd="0" presId="urn:microsoft.com/office/officeart/2005/8/layout/target1"/>
    <dgm:cxn modelId="{73DB702D-9130-4DE0-B993-5F057350BDE5}" type="presOf" srcId="{FE6E00EA-6AC4-4244-94BC-EB0D8E1A9390}" destId="{BFF50F28-7EA1-430D-9846-069213634376}" srcOrd="0" destOrd="0" presId="urn:microsoft.com/office/officeart/2005/8/layout/target1"/>
    <dgm:cxn modelId="{45B21154-8A95-4A78-A3A0-0891ACE91581}" srcId="{084A925A-0387-49A3-968C-D9998D3136CF}" destId="{D1A3DCE4-EC02-4940-BD9A-78BB123578DD}" srcOrd="0" destOrd="0" parTransId="{F9B595B2-BA78-425D-9BFB-DD5999FF3133}" sibTransId="{670FE547-ED4D-4FEC-8EF4-EF42B06B3003}"/>
    <dgm:cxn modelId="{B8240125-FEDE-48CD-8287-1D2492DB2306}" srcId="{084A925A-0387-49A3-968C-D9998D3136CF}" destId="{FE6E00EA-6AC4-4244-94BC-EB0D8E1A9390}" srcOrd="1" destOrd="0" parTransId="{3AE9AFC2-0D5E-48F7-8371-2063EB367B5C}" sibTransId="{6A4CADB7-22D5-448A-A889-5204606EC872}"/>
    <dgm:cxn modelId="{9F10B847-21B9-42A8-8A1D-3EC42A3F86F4}" type="presParOf" srcId="{FF687005-8402-46D0-985A-BD4FCDB71290}" destId="{72EB0BEC-831E-45BA-995F-CDF14B8CBCE6}" srcOrd="0" destOrd="0" presId="urn:microsoft.com/office/officeart/2005/8/layout/target1"/>
    <dgm:cxn modelId="{2D896D94-E761-4CAF-A1DF-52F517DCD722}" type="presParOf" srcId="{FF687005-8402-46D0-985A-BD4FCDB71290}" destId="{CAFE023B-45E9-42B0-A6CB-1EBF122E20BE}" srcOrd="1" destOrd="0" presId="urn:microsoft.com/office/officeart/2005/8/layout/target1"/>
    <dgm:cxn modelId="{AA8EAEBF-1481-47FB-A064-B984C0BA6DED}" type="presParOf" srcId="{FF687005-8402-46D0-985A-BD4FCDB71290}" destId="{A676433E-7AED-474D-BA89-EFECADCD5C0F}" srcOrd="2" destOrd="0" presId="urn:microsoft.com/office/officeart/2005/8/layout/target1"/>
    <dgm:cxn modelId="{CBBDD9AE-94EE-4D02-ABEB-A3A327A36AA4}" type="presParOf" srcId="{FF687005-8402-46D0-985A-BD4FCDB71290}" destId="{19B20C8C-3520-4403-94F9-9D289A0B9B5B}" srcOrd="3" destOrd="0" presId="urn:microsoft.com/office/officeart/2005/8/layout/target1"/>
    <dgm:cxn modelId="{590A0728-538D-4126-9252-A023AD3A015D}" type="presParOf" srcId="{FF687005-8402-46D0-985A-BD4FCDB71290}" destId="{70F5AC16-E84F-4AF9-B1CA-0BEEBFCB50D9}" srcOrd="4" destOrd="0" presId="urn:microsoft.com/office/officeart/2005/8/layout/target1"/>
    <dgm:cxn modelId="{D1ADB07E-EE81-4048-9515-5766538A9D3B}" type="presParOf" srcId="{FF687005-8402-46D0-985A-BD4FCDB71290}" destId="{BFF50F28-7EA1-430D-9846-069213634376}" srcOrd="5" destOrd="0" presId="urn:microsoft.com/office/officeart/2005/8/layout/target1"/>
    <dgm:cxn modelId="{7C7BA14E-D9D2-459B-AAC2-C19261B030B9}" type="presParOf" srcId="{FF687005-8402-46D0-985A-BD4FCDB71290}" destId="{0FEDF789-C188-4E8E-834D-D84EFE476DA9}" srcOrd="6" destOrd="0" presId="urn:microsoft.com/office/officeart/2005/8/layout/target1"/>
    <dgm:cxn modelId="{DD1C1B53-6D2E-4785-8443-648CE5A98306}" type="presParOf" srcId="{FF687005-8402-46D0-985A-BD4FCDB71290}" destId="{CB3F45AE-4997-4FCF-AD0F-2A150746ED75}" srcOrd="7" destOrd="0" presId="urn:microsoft.com/office/officeart/2005/8/layout/target1"/>
    <dgm:cxn modelId="{A56DEAAB-E20B-45C9-A85A-5563024865FC}" type="presParOf" srcId="{FF687005-8402-46D0-985A-BD4FCDB71290}" destId="{CE03DCC0-D0BA-4650-A596-70534E3EF868}" srcOrd="8" destOrd="0" presId="urn:microsoft.com/office/officeart/2005/8/layout/target1"/>
    <dgm:cxn modelId="{45AF7F65-183C-4703-AE6E-1783C5DBD785}" type="presParOf" srcId="{FF687005-8402-46D0-985A-BD4FCDB71290}" destId="{F2D3FC29-29B1-44D5-BB61-6FAED44F5758}" srcOrd="9" destOrd="0" presId="urn:microsoft.com/office/officeart/2005/8/layout/target1"/>
    <dgm:cxn modelId="{E6C3B7D3-131A-4203-836A-2CA5BC8D8275}" type="presParOf" srcId="{FF687005-8402-46D0-985A-BD4FCDB71290}" destId="{E4A3FCBB-77C6-4475-A15D-EDCD22FFD673}" srcOrd="10" destOrd="0" presId="urn:microsoft.com/office/officeart/2005/8/layout/target1"/>
    <dgm:cxn modelId="{B8E5BD9C-2CA5-48EA-9FDF-E1D22A76AFB7}" type="presParOf" srcId="{FF687005-8402-46D0-985A-BD4FCDB71290}" destId="{3A60149C-6EFC-4A10-ACC2-444C5FA1AAAB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7699F85-25DE-4835-ABCC-5F54C705E6AA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F0354696-B108-477D-ACAE-7A4553B2E5D7}">
      <dgm:prSet phldrT="[Text]"/>
      <dgm:spPr/>
      <dgm:t>
        <a:bodyPr/>
        <a:lstStyle/>
        <a:p>
          <a:r>
            <a:rPr lang="en-US" dirty="0" smtClean="0"/>
            <a:t>SELF</a:t>
          </a:r>
          <a:endParaRPr lang="en-US" dirty="0"/>
        </a:p>
      </dgm:t>
    </dgm:pt>
    <dgm:pt modelId="{5AF4330A-C92C-46BD-B95F-752906363D1E}" type="parTrans" cxnId="{AE06C8E5-411E-4EE6-9EFE-9258AFD386F9}">
      <dgm:prSet/>
      <dgm:spPr/>
    </dgm:pt>
    <dgm:pt modelId="{3AE996E7-2FED-4CC5-868F-6B10EE7D447A}" type="sibTrans" cxnId="{AE06C8E5-411E-4EE6-9EFE-9258AFD386F9}">
      <dgm:prSet/>
      <dgm:spPr/>
    </dgm:pt>
    <dgm:pt modelId="{251F457C-7371-4E1C-AF01-E9ACCC2481B2}">
      <dgm:prSet phldrT="[Text]"/>
      <dgm:spPr/>
      <dgm:t>
        <a:bodyPr/>
        <a:lstStyle/>
        <a:p>
          <a:r>
            <a:rPr lang="en-US" dirty="0" smtClean="0"/>
            <a:t>FAMILY</a:t>
          </a:r>
          <a:endParaRPr lang="en-US" dirty="0"/>
        </a:p>
      </dgm:t>
    </dgm:pt>
    <dgm:pt modelId="{A2CB1179-F2DF-4845-90D2-6C00E3A8C754}" type="parTrans" cxnId="{98C7DA1F-65FD-49BE-B3A3-9D42AD93C23A}">
      <dgm:prSet/>
      <dgm:spPr/>
    </dgm:pt>
    <dgm:pt modelId="{0D3A6405-2C71-4449-A16B-8A5A00D76723}" type="sibTrans" cxnId="{98C7DA1F-65FD-49BE-B3A3-9D42AD93C23A}">
      <dgm:prSet/>
      <dgm:spPr/>
    </dgm:pt>
    <dgm:pt modelId="{8F3B04E7-722A-40C7-94D2-DB8DFFC4A5CB}">
      <dgm:prSet phldrT="[Text]"/>
      <dgm:spPr/>
      <dgm:t>
        <a:bodyPr/>
        <a:lstStyle/>
        <a:p>
          <a:r>
            <a:rPr lang="en-US" dirty="0" smtClean="0"/>
            <a:t>NATION</a:t>
          </a:r>
        </a:p>
        <a:p>
          <a:r>
            <a:rPr lang="en-US" dirty="0" smtClean="0"/>
            <a:t>“Resolve Inequity”</a:t>
          </a:r>
          <a:endParaRPr lang="en-US" dirty="0"/>
        </a:p>
      </dgm:t>
    </dgm:pt>
    <dgm:pt modelId="{62EDC1F4-9BEE-4ACE-8C9D-009B226D70F5}" type="parTrans" cxnId="{355D083F-AAD7-4CF6-BC59-1C80F2732ECE}">
      <dgm:prSet/>
      <dgm:spPr/>
    </dgm:pt>
    <dgm:pt modelId="{E1E34665-CCEE-41A4-A3F7-220EB01701C2}" type="sibTrans" cxnId="{355D083F-AAD7-4CF6-BC59-1C80F2732ECE}">
      <dgm:prSet/>
      <dgm:spPr/>
    </dgm:pt>
    <dgm:pt modelId="{67ECB797-B3A7-41B4-8A2E-93C1FA416DEF}" type="pres">
      <dgm:prSet presAssocID="{77699F85-25DE-4835-ABCC-5F54C705E6AA}" presName="arrowDiagram" presStyleCnt="0">
        <dgm:presLayoutVars>
          <dgm:chMax val="5"/>
          <dgm:dir/>
          <dgm:resizeHandles val="exact"/>
        </dgm:presLayoutVars>
      </dgm:prSet>
      <dgm:spPr/>
    </dgm:pt>
    <dgm:pt modelId="{15BE47CB-537B-4CCC-A5A3-35BB7649D213}" type="pres">
      <dgm:prSet presAssocID="{77699F85-25DE-4835-ABCC-5F54C705E6AA}" presName="arrow" presStyleLbl="bgShp" presStyleIdx="0" presStyleCnt="1"/>
      <dgm:spPr/>
    </dgm:pt>
    <dgm:pt modelId="{FBFEFBA9-112C-41A8-94DD-8AE5FF7B0E40}" type="pres">
      <dgm:prSet presAssocID="{77699F85-25DE-4835-ABCC-5F54C705E6AA}" presName="arrowDiagram3" presStyleCnt="0"/>
      <dgm:spPr/>
    </dgm:pt>
    <dgm:pt modelId="{1048FD15-D686-4318-8198-678DA34E9353}" type="pres">
      <dgm:prSet presAssocID="{F0354696-B108-477D-ACAE-7A4553B2E5D7}" presName="bullet3a" presStyleLbl="node1" presStyleIdx="0" presStyleCnt="3"/>
      <dgm:spPr/>
    </dgm:pt>
    <dgm:pt modelId="{DFB182B8-408F-42F4-BC6A-98BB66E881BD}" type="pres">
      <dgm:prSet presAssocID="{F0354696-B108-477D-ACAE-7A4553B2E5D7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2803AB-EB4C-43E7-87B9-5F83195067E6}" type="pres">
      <dgm:prSet presAssocID="{251F457C-7371-4E1C-AF01-E9ACCC2481B2}" presName="bullet3b" presStyleLbl="node1" presStyleIdx="1" presStyleCnt="3"/>
      <dgm:spPr/>
    </dgm:pt>
    <dgm:pt modelId="{C546231A-A472-4742-8AAC-D0571297A2B9}" type="pres">
      <dgm:prSet presAssocID="{251F457C-7371-4E1C-AF01-E9ACCC2481B2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C649EF-AFA1-426A-BB50-88A331BFDA71}" type="pres">
      <dgm:prSet presAssocID="{8F3B04E7-722A-40C7-94D2-DB8DFFC4A5CB}" presName="bullet3c" presStyleLbl="node1" presStyleIdx="2" presStyleCnt="3"/>
      <dgm:spPr/>
    </dgm:pt>
    <dgm:pt modelId="{9B3F92EF-40A3-48F4-8C89-AD3DC1A31B8B}" type="pres">
      <dgm:prSet presAssocID="{8F3B04E7-722A-40C7-94D2-DB8DFFC4A5CB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B46204-4006-4409-8A84-BBB9F73FC875}" type="presOf" srcId="{251F457C-7371-4E1C-AF01-E9ACCC2481B2}" destId="{C546231A-A472-4742-8AAC-D0571297A2B9}" srcOrd="0" destOrd="0" presId="urn:microsoft.com/office/officeart/2005/8/layout/arrow2"/>
    <dgm:cxn modelId="{0F7E4F8F-B448-4ADC-BB5C-077D7ACDD9A2}" type="presOf" srcId="{77699F85-25DE-4835-ABCC-5F54C705E6AA}" destId="{67ECB797-B3A7-41B4-8A2E-93C1FA416DEF}" srcOrd="0" destOrd="0" presId="urn:microsoft.com/office/officeart/2005/8/layout/arrow2"/>
    <dgm:cxn modelId="{355D083F-AAD7-4CF6-BC59-1C80F2732ECE}" srcId="{77699F85-25DE-4835-ABCC-5F54C705E6AA}" destId="{8F3B04E7-722A-40C7-94D2-DB8DFFC4A5CB}" srcOrd="2" destOrd="0" parTransId="{62EDC1F4-9BEE-4ACE-8C9D-009B226D70F5}" sibTransId="{E1E34665-CCEE-41A4-A3F7-220EB01701C2}"/>
    <dgm:cxn modelId="{AE06C8E5-411E-4EE6-9EFE-9258AFD386F9}" srcId="{77699F85-25DE-4835-ABCC-5F54C705E6AA}" destId="{F0354696-B108-477D-ACAE-7A4553B2E5D7}" srcOrd="0" destOrd="0" parTransId="{5AF4330A-C92C-46BD-B95F-752906363D1E}" sibTransId="{3AE996E7-2FED-4CC5-868F-6B10EE7D447A}"/>
    <dgm:cxn modelId="{0CFFB982-037F-4FB4-BDF1-4B4802E0344D}" type="presOf" srcId="{8F3B04E7-722A-40C7-94D2-DB8DFFC4A5CB}" destId="{9B3F92EF-40A3-48F4-8C89-AD3DC1A31B8B}" srcOrd="0" destOrd="0" presId="urn:microsoft.com/office/officeart/2005/8/layout/arrow2"/>
    <dgm:cxn modelId="{7B58D3BB-567F-432C-A1F3-63A41F8FFA56}" type="presOf" srcId="{F0354696-B108-477D-ACAE-7A4553B2E5D7}" destId="{DFB182B8-408F-42F4-BC6A-98BB66E881BD}" srcOrd="0" destOrd="0" presId="urn:microsoft.com/office/officeart/2005/8/layout/arrow2"/>
    <dgm:cxn modelId="{98C7DA1F-65FD-49BE-B3A3-9D42AD93C23A}" srcId="{77699F85-25DE-4835-ABCC-5F54C705E6AA}" destId="{251F457C-7371-4E1C-AF01-E9ACCC2481B2}" srcOrd="1" destOrd="0" parTransId="{A2CB1179-F2DF-4845-90D2-6C00E3A8C754}" sibTransId="{0D3A6405-2C71-4449-A16B-8A5A00D76723}"/>
    <dgm:cxn modelId="{F285F94F-BBD2-48D9-B215-175BCF0DE96B}" type="presParOf" srcId="{67ECB797-B3A7-41B4-8A2E-93C1FA416DEF}" destId="{15BE47CB-537B-4CCC-A5A3-35BB7649D213}" srcOrd="0" destOrd="0" presId="urn:microsoft.com/office/officeart/2005/8/layout/arrow2"/>
    <dgm:cxn modelId="{76CC1F7A-A236-4555-B460-49CA6AF90DC7}" type="presParOf" srcId="{67ECB797-B3A7-41B4-8A2E-93C1FA416DEF}" destId="{FBFEFBA9-112C-41A8-94DD-8AE5FF7B0E40}" srcOrd="1" destOrd="0" presId="urn:microsoft.com/office/officeart/2005/8/layout/arrow2"/>
    <dgm:cxn modelId="{5810A5A9-A417-4C40-B219-FF7C89C4589D}" type="presParOf" srcId="{FBFEFBA9-112C-41A8-94DD-8AE5FF7B0E40}" destId="{1048FD15-D686-4318-8198-678DA34E9353}" srcOrd="0" destOrd="0" presId="urn:microsoft.com/office/officeart/2005/8/layout/arrow2"/>
    <dgm:cxn modelId="{113E4DD2-CA1E-4163-9B61-3EB09C8232E0}" type="presParOf" srcId="{FBFEFBA9-112C-41A8-94DD-8AE5FF7B0E40}" destId="{DFB182B8-408F-42F4-BC6A-98BB66E881BD}" srcOrd="1" destOrd="0" presId="urn:microsoft.com/office/officeart/2005/8/layout/arrow2"/>
    <dgm:cxn modelId="{C45AF0B5-FF1D-4A5C-9528-CCBCC7AAEFD4}" type="presParOf" srcId="{FBFEFBA9-112C-41A8-94DD-8AE5FF7B0E40}" destId="{632803AB-EB4C-43E7-87B9-5F83195067E6}" srcOrd="2" destOrd="0" presId="urn:microsoft.com/office/officeart/2005/8/layout/arrow2"/>
    <dgm:cxn modelId="{9223B49B-80FD-41FB-9786-063B4199F43B}" type="presParOf" srcId="{FBFEFBA9-112C-41A8-94DD-8AE5FF7B0E40}" destId="{C546231A-A472-4742-8AAC-D0571297A2B9}" srcOrd="3" destOrd="0" presId="urn:microsoft.com/office/officeart/2005/8/layout/arrow2"/>
    <dgm:cxn modelId="{D6701B8D-E3DC-41A8-B5BA-5C4E74567079}" type="presParOf" srcId="{FBFEFBA9-112C-41A8-94DD-8AE5FF7B0E40}" destId="{0BC649EF-AFA1-426A-BB50-88A331BFDA71}" srcOrd="4" destOrd="0" presId="urn:microsoft.com/office/officeart/2005/8/layout/arrow2"/>
    <dgm:cxn modelId="{EFF1021C-0874-43B4-9939-E8C3B58F0CC4}" type="presParOf" srcId="{FBFEFBA9-112C-41A8-94DD-8AE5FF7B0E40}" destId="{9B3F92EF-40A3-48F4-8C89-AD3DC1A31B8B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5D0DDD-761D-4ED4-A5ED-89F7D5A28DED}" type="doc">
      <dgm:prSet loTypeId="urn:microsoft.com/office/officeart/2005/8/layout/target1" loCatId="relationship" qsTypeId="urn:microsoft.com/office/officeart/2005/8/quickstyle/simple1" qsCatId="simple" csTypeId="urn:microsoft.com/office/officeart/2005/8/colors/accent1_2" csCatId="accent1" phldr="1"/>
      <dgm:spPr/>
    </dgm:pt>
    <dgm:pt modelId="{1BEEBEED-9E12-4480-8456-0638157AF8BE}">
      <dgm:prSet phldrT="[Text]"/>
      <dgm:spPr/>
      <dgm:t>
        <a:bodyPr/>
        <a:lstStyle/>
        <a:p>
          <a:r>
            <a:rPr lang="en-US" dirty="0" smtClean="0"/>
            <a:t>SELF</a:t>
          </a:r>
          <a:endParaRPr lang="en-US" dirty="0"/>
        </a:p>
      </dgm:t>
    </dgm:pt>
    <dgm:pt modelId="{77C1D2B3-3D0A-4C31-A20C-6B8982E0CA2A}" type="parTrans" cxnId="{544FEE67-6695-4133-BA25-2C3E2DAD5818}">
      <dgm:prSet/>
      <dgm:spPr/>
    </dgm:pt>
    <dgm:pt modelId="{1E51F566-126C-4692-8D90-B75E25D4EA90}" type="sibTrans" cxnId="{544FEE67-6695-4133-BA25-2C3E2DAD5818}">
      <dgm:prSet/>
      <dgm:spPr/>
    </dgm:pt>
    <dgm:pt modelId="{54FFB7BB-E8C6-4000-9D6B-CE6C9721084E}">
      <dgm:prSet phldrT="[Text]"/>
      <dgm:spPr/>
      <dgm:t>
        <a:bodyPr/>
        <a:lstStyle/>
        <a:p>
          <a:r>
            <a:rPr lang="en-US" dirty="0" smtClean="0"/>
            <a:t>FAMILY</a:t>
          </a:r>
          <a:endParaRPr lang="en-US" dirty="0"/>
        </a:p>
      </dgm:t>
    </dgm:pt>
    <dgm:pt modelId="{D4696FD4-6A3C-430C-8A67-D298FD7E6BE1}" type="parTrans" cxnId="{6A31459C-EF14-44BA-9C62-C7989E8540C9}">
      <dgm:prSet/>
      <dgm:spPr/>
    </dgm:pt>
    <dgm:pt modelId="{D612D34A-19AD-4D7F-9767-A92D23BC7B35}" type="sibTrans" cxnId="{6A31459C-EF14-44BA-9C62-C7989E8540C9}">
      <dgm:prSet/>
      <dgm:spPr/>
    </dgm:pt>
    <dgm:pt modelId="{B2AAC22F-1114-48A0-8A80-580608729FD2}">
      <dgm:prSet phldrT="[Text]"/>
      <dgm:spPr/>
      <dgm:t>
        <a:bodyPr/>
        <a:lstStyle/>
        <a:p>
          <a:r>
            <a:rPr lang="en-US" dirty="0" smtClean="0"/>
            <a:t>NATION</a:t>
          </a:r>
          <a:endParaRPr lang="en-US" dirty="0"/>
        </a:p>
      </dgm:t>
    </dgm:pt>
    <dgm:pt modelId="{8063ED8E-60EE-435E-B4E4-0D0E98F5294A}" type="parTrans" cxnId="{D3EB2C62-F3A2-4E4C-B410-DBA22F91B9C2}">
      <dgm:prSet/>
      <dgm:spPr/>
    </dgm:pt>
    <dgm:pt modelId="{88420A01-2050-4EC2-93D7-922374C964C7}" type="sibTrans" cxnId="{D3EB2C62-F3A2-4E4C-B410-DBA22F91B9C2}">
      <dgm:prSet/>
      <dgm:spPr/>
    </dgm:pt>
    <dgm:pt modelId="{F8A331F3-FB97-41F9-8CFC-C3D2CD3F172D}" type="pres">
      <dgm:prSet presAssocID="{335D0DDD-761D-4ED4-A5ED-89F7D5A28DED}" presName="composite" presStyleCnt="0">
        <dgm:presLayoutVars>
          <dgm:chMax val="5"/>
          <dgm:dir/>
          <dgm:resizeHandles val="exact"/>
        </dgm:presLayoutVars>
      </dgm:prSet>
      <dgm:spPr/>
    </dgm:pt>
    <dgm:pt modelId="{747049ED-4202-486D-9D67-D5D7C4CB43BA}" type="pres">
      <dgm:prSet presAssocID="{1BEEBEED-9E12-4480-8456-0638157AF8BE}" presName="circle1" presStyleLbl="lnNode1" presStyleIdx="0" presStyleCnt="3"/>
      <dgm:spPr/>
    </dgm:pt>
    <dgm:pt modelId="{FD03E89C-080D-47BA-B169-B6B6380CA0B4}" type="pres">
      <dgm:prSet presAssocID="{1BEEBEED-9E12-4480-8456-0638157AF8BE}" presName="text1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CE75F4-F885-434B-9C0F-3DB507165DC8}" type="pres">
      <dgm:prSet presAssocID="{1BEEBEED-9E12-4480-8456-0638157AF8BE}" presName="line1" presStyleLbl="callout" presStyleIdx="0" presStyleCnt="6"/>
      <dgm:spPr/>
    </dgm:pt>
    <dgm:pt modelId="{487097A4-E4E9-4078-8F1A-AE247F363131}" type="pres">
      <dgm:prSet presAssocID="{1BEEBEED-9E12-4480-8456-0638157AF8BE}" presName="d1" presStyleLbl="callout" presStyleIdx="1" presStyleCnt="6"/>
      <dgm:spPr/>
    </dgm:pt>
    <dgm:pt modelId="{313ED258-3F88-4CDD-847F-03CF272E5C40}" type="pres">
      <dgm:prSet presAssocID="{54FFB7BB-E8C6-4000-9D6B-CE6C9721084E}" presName="circle2" presStyleLbl="lnNode1" presStyleIdx="1" presStyleCnt="3"/>
      <dgm:spPr/>
    </dgm:pt>
    <dgm:pt modelId="{F6CB3D7F-CCE1-4235-9FC3-92CA0075D0DD}" type="pres">
      <dgm:prSet presAssocID="{54FFB7BB-E8C6-4000-9D6B-CE6C9721084E}" presName="text2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E15D09-CB38-4443-9D28-A4CAC8285ED0}" type="pres">
      <dgm:prSet presAssocID="{54FFB7BB-E8C6-4000-9D6B-CE6C9721084E}" presName="line2" presStyleLbl="callout" presStyleIdx="2" presStyleCnt="6"/>
      <dgm:spPr/>
    </dgm:pt>
    <dgm:pt modelId="{C41AA02A-9F6B-42C0-ABE5-AF68433A91A5}" type="pres">
      <dgm:prSet presAssocID="{54FFB7BB-E8C6-4000-9D6B-CE6C9721084E}" presName="d2" presStyleLbl="callout" presStyleIdx="3" presStyleCnt="6"/>
      <dgm:spPr/>
    </dgm:pt>
    <dgm:pt modelId="{6C893CE2-D965-499E-B138-90B27418CA2A}" type="pres">
      <dgm:prSet presAssocID="{B2AAC22F-1114-48A0-8A80-580608729FD2}" presName="circle3" presStyleLbl="lnNode1" presStyleIdx="2" presStyleCnt="3"/>
      <dgm:spPr/>
    </dgm:pt>
    <dgm:pt modelId="{696AF58F-B571-406A-9638-FB81B5B51FD7}" type="pres">
      <dgm:prSet presAssocID="{B2AAC22F-1114-48A0-8A80-580608729FD2}" presName="text3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6DE8C3-E129-4F2A-9936-ADD08F1FAA23}" type="pres">
      <dgm:prSet presAssocID="{B2AAC22F-1114-48A0-8A80-580608729FD2}" presName="line3" presStyleLbl="callout" presStyleIdx="4" presStyleCnt="6"/>
      <dgm:spPr/>
    </dgm:pt>
    <dgm:pt modelId="{413BDC4C-89F9-4C2A-9281-60D7405CFA59}" type="pres">
      <dgm:prSet presAssocID="{B2AAC22F-1114-48A0-8A80-580608729FD2}" presName="d3" presStyleLbl="callout" presStyleIdx="5" presStyleCnt="6"/>
      <dgm:spPr/>
    </dgm:pt>
  </dgm:ptLst>
  <dgm:cxnLst>
    <dgm:cxn modelId="{8D1D1EAA-C507-4C99-A1A8-9C074D59A666}" type="presOf" srcId="{54FFB7BB-E8C6-4000-9D6B-CE6C9721084E}" destId="{F6CB3D7F-CCE1-4235-9FC3-92CA0075D0DD}" srcOrd="0" destOrd="0" presId="urn:microsoft.com/office/officeart/2005/8/layout/target1"/>
    <dgm:cxn modelId="{544FEE67-6695-4133-BA25-2C3E2DAD5818}" srcId="{335D0DDD-761D-4ED4-A5ED-89F7D5A28DED}" destId="{1BEEBEED-9E12-4480-8456-0638157AF8BE}" srcOrd="0" destOrd="0" parTransId="{77C1D2B3-3D0A-4C31-A20C-6B8982E0CA2A}" sibTransId="{1E51F566-126C-4692-8D90-B75E25D4EA90}"/>
    <dgm:cxn modelId="{6A31459C-EF14-44BA-9C62-C7989E8540C9}" srcId="{335D0DDD-761D-4ED4-A5ED-89F7D5A28DED}" destId="{54FFB7BB-E8C6-4000-9D6B-CE6C9721084E}" srcOrd="1" destOrd="0" parTransId="{D4696FD4-6A3C-430C-8A67-D298FD7E6BE1}" sibTransId="{D612D34A-19AD-4D7F-9767-A92D23BC7B35}"/>
    <dgm:cxn modelId="{6340EFA8-1305-4AA7-BFFE-114AE3DD101B}" type="presOf" srcId="{335D0DDD-761D-4ED4-A5ED-89F7D5A28DED}" destId="{F8A331F3-FB97-41F9-8CFC-C3D2CD3F172D}" srcOrd="0" destOrd="0" presId="urn:microsoft.com/office/officeart/2005/8/layout/target1"/>
    <dgm:cxn modelId="{25AB92DC-BA3C-49E1-95E4-07CFA647C6B1}" type="presOf" srcId="{1BEEBEED-9E12-4480-8456-0638157AF8BE}" destId="{FD03E89C-080D-47BA-B169-B6B6380CA0B4}" srcOrd="0" destOrd="0" presId="urn:microsoft.com/office/officeart/2005/8/layout/target1"/>
    <dgm:cxn modelId="{6174D9F9-2854-449F-98B8-D8A0035EF944}" type="presOf" srcId="{B2AAC22F-1114-48A0-8A80-580608729FD2}" destId="{696AF58F-B571-406A-9638-FB81B5B51FD7}" srcOrd="0" destOrd="0" presId="urn:microsoft.com/office/officeart/2005/8/layout/target1"/>
    <dgm:cxn modelId="{D3EB2C62-F3A2-4E4C-B410-DBA22F91B9C2}" srcId="{335D0DDD-761D-4ED4-A5ED-89F7D5A28DED}" destId="{B2AAC22F-1114-48A0-8A80-580608729FD2}" srcOrd="2" destOrd="0" parTransId="{8063ED8E-60EE-435E-B4E4-0D0E98F5294A}" sibTransId="{88420A01-2050-4EC2-93D7-922374C964C7}"/>
    <dgm:cxn modelId="{DA184A9A-CF22-48FA-93A6-3B33FF488225}" type="presParOf" srcId="{F8A331F3-FB97-41F9-8CFC-C3D2CD3F172D}" destId="{747049ED-4202-486D-9D67-D5D7C4CB43BA}" srcOrd="0" destOrd="0" presId="urn:microsoft.com/office/officeart/2005/8/layout/target1"/>
    <dgm:cxn modelId="{70AAC4C8-2C5C-4715-93D8-56061E8BE32B}" type="presParOf" srcId="{F8A331F3-FB97-41F9-8CFC-C3D2CD3F172D}" destId="{FD03E89C-080D-47BA-B169-B6B6380CA0B4}" srcOrd="1" destOrd="0" presId="urn:microsoft.com/office/officeart/2005/8/layout/target1"/>
    <dgm:cxn modelId="{780EC432-E0F6-4C0C-96EB-8C8436959654}" type="presParOf" srcId="{F8A331F3-FB97-41F9-8CFC-C3D2CD3F172D}" destId="{4CCE75F4-F885-434B-9C0F-3DB507165DC8}" srcOrd="2" destOrd="0" presId="urn:microsoft.com/office/officeart/2005/8/layout/target1"/>
    <dgm:cxn modelId="{0C27B168-781C-4E6D-A82E-EC680D00800B}" type="presParOf" srcId="{F8A331F3-FB97-41F9-8CFC-C3D2CD3F172D}" destId="{487097A4-E4E9-4078-8F1A-AE247F363131}" srcOrd="3" destOrd="0" presId="urn:microsoft.com/office/officeart/2005/8/layout/target1"/>
    <dgm:cxn modelId="{69AF5C55-B87D-4FBE-81A0-102D3F88464F}" type="presParOf" srcId="{F8A331F3-FB97-41F9-8CFC-C3D2CD3F172D}" destId="{313ED258-3F88-4CDD-847F-03CF272E5C40}" srcOrd="4" destOrd="0" presId="urn:microsoft.com/office/officeart/2005/8/layout/target1"/>
    <dgm:cxn modelId="{E51EA968-E245-4182-AF72-9893DCBD3E75}" type="presParOf" srcId="{F8A331F3-FB97-41F9-8CFC-C3D2CD3F172D}" destId="{F6CB3D7F-CCE1-4235-9FC3-92CA0075D0DD}" srcOrd="5" destOrd="0" presId="urn:microsoft.com/office/officeart/2005/8/layout/target1"/>
    <dgm:cxn modelId="{C44C3D47-4666-4483-830F-406F4E2AE646}" type="presParOf" srcId="{F8A331F3-FB97-41F9-8CFC-C3D2CD3F172D}" destId="{CFE15D09-CB38-4443-9D28-A4CAC8285ED0}" srcOrd="6" destOrd="0" presId="urn:microsoft.com/office/officeart/2005/8/layout/target1"/>
    <dgm:cxn modelId="{74318B7E-45B7-45D2-BB1E-5005A84FD29E}" type="presParOf" srcId="{F8A331F3-FB97-41F9-8CFC-C3D2CD3F172D}" destId="{C41AA02A-9F6B-42C0-ABE5-AF68433A91A5}" srcOrd="7" destOrd="0" presId="urn:microsoft.com/office/officeart/2005/8/layout/target1"/>
    <dgm:cxn modelId="{A27F371D-BF12-4178-BF5F-5577313F18BF}" type="presParOf" srcId="{F8A331F3-FB97-41F9-8CFC-C3D2CD3F172D}" destId="{6C893CE2-D965-499E-B138-90B27418CA2A}" srcOrd="8" destOrd="0" presId="urn:microsoft.com/office/officeart/2005/8/layout/target1"/>
    <dgm:cxn modelId="{86EF1AA2-1A77-4162-82B7-227944A2DE37}" type="presParOf" srcId="{F8A331F3-FB97-41F9-8CFC-C3D2CD3F172D}" destId="{696AF58F-B571-406A-9638-FB81B5B51FD7}" srcOrd="9" destOrd="0" presId="urn:microsoft.com/office/officeart/2005/8/layout/target1"/>
    <dgm:cxn modelId="{5B02E1E7-3DA9-4B5A-9301-708F1F3B77E4}" type="presParOf" srcId="{F8A331F3-FB97-41F9-8CFC-C3D2CD3F172D}" destId="{3A6DE8C3-E129-4F2A-9936-ADD08F1FAA23}" srcOrd="10" destOrd="0" presId="urn:microsoft.com/office/officeart/2005/8/layout/target1"/>
    <dgm:cxn modelId="{6745CE70-7A22-4D6F-A39D-D24F99062629}" type="presParOf" srcId="{F8A331F3-FB97-41F9-8CFC-C3D2CD3F172D}" destId="{413BDC4C-89F9-4C2A-9281-60D7405CFA59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C513D1-80DD-44C4-A82D-36BD259E6DE8}" type="doc">
      <dgm:prSet loTypeId="urn:microsoft.com/office/officeart/2005/8/layout/target1" loCatId="relationship" qsTypeId="urn:microsoft.com/office/officeart/2005/8/quickstyle/simple1" qsCatId="simple" csTypeId="urn:microsoft.com/office/officeart/2005/8/colors/accent1_2" csCatId="accent1" phldr="1"/>
      <dgm:spPr/>
    </dgm:pt>
    <dgm:pt modelId="{3DD93C7D-CC66-4F70-9015-306F09AA68D5}">
      <dgm:prSet phldrT="[Text]"/>
      <dgm:spPr/>
      <dgm:t>
        <a:bodyPr/>
        <a:lstStyle/>
        <a:p>
          <a:r>
            <a:rPr lang="en-US" dirty="0" smtClean="0"/>
            <a:t>SELF</a:t>
          </a:r>
          <a:endParaRPr lang="en-US" dirty="0"/>
        </a:p>
      </dgm:t>
    </dgm:pt>
    <dgm:pt modelId="{AF866253-671E-44A2-9099-F75120478785}" type="parTrans" cxnId="{DF1EFA3E-09D3-4159-90EC-843751EACC4B}">
      <dgm:prSet/>
      <dgm:spPr/>
      <dgm:t>
        <a:bodyPr/>
        <a:lstStyle/>
        <a:p>
          <a:endParaRPr lang="en-US"/>
        </a:p>
      </dgm:t>
    </dgm:pt>
    <dgm:pt modelId="{8FEFE7D8-7D61-483A-AF43-FD3AB58593B8}" type="sibTrans" cxnId="{DF1EFA3E-09D3-4159-90EC-843751EACC4B}">
      <dgm:prSet/>
      <dgm:spPr/>
      <dgm:t>
        <a:bodyPr/>
        <a:lstStyle/>
        <a:p>
          <a:endParaRPr lang="en-US"/>
        </a:p>
      </dgm:t>
    </dgm:pt>
    <dgm:pt modelId="{C2263CB5-69A8-4200-BE8E-5D3BD5572647}">
      <dgm:prSet phldrT="[Text]"/>
      <dgm:spPr/>
      <dgm:t>
        <a:bodyPr/>
        <a:lstStyle/>
        <a:p>
          <a:r>
            <a:rPr lang="en-US" dirty="0" smtClean="0"/>
            <a:t>FAMILY</a:t>
          </a:r>
          <a:endParaRPr lang="en-US" dirty="0"/>
        </a:p>
      </dgm:t>
    </dgm:pt>
    <dgm:pt modelId="{B44A9FA1-CAE7-43F6-AD39-C190E94BD8C0}" type="parTrans" cxnId="{ED16B6C9-E17C-4A16-8E71-31A7214450AD}">
      <dgm:prSet/>
      <dgm:spPr/>
      <dgm:t>
        <a:bodyPr/>
        <a:lstStyle/>
        <a:p>
          <a:endParaRPr lang="en-US"/>
        </a:p>
      </dgm:t>
    </dgm:pt>
    <dgm:pt modelId="{4DEAF42F-7447-409F-9DDA-EEE7CE5EE7E6}" type="sibTrans" cxnId="{ED16B6C9-E17C-4A16-8E71-31A7214450AD}">
      <dgm:prSet/>
      <dgm:spPr/>
      <dgm:t>
        <a:bodyPr/>
        <a:lstStyle/>
        <a:p>
          <a:endParaRPr lang="en-US"/>
        </a:p>
      </dgm:t>
    </dgm:pt>
    <dgm:pt modelId="{89992DAF-C5D3-47E5-92E8-9540C1DFA2CE}">
      <dgm:prSet phldrT="[Text]"/>
      <dgm:spPr/>
      <dgm:t>
        <a:bodyPr/>
        <a:lstStyle/>
        <a:p>
          <a:r>
            <a:rPr lang="en-US" dirty="0" smtClean="0"/>
            <a:t>COMMUNITY</a:t>
          </a:r>
        </a:p>
        <a:p>
          <a:r>
            <a:rPr lang="en-US" dirty="0" smtClean="0"/>
            <a:t>NATION</a:t>
          </a:r>
        </a:p>
      </dgm:t>
    </dgm:pt>
    <dgm:pt modelId="{29E998E3-91FF-42A7-A4D2-68C08CCE256A}" type="parTrans" cxnId="{B1EC95A1-EB04-4CDF-A93D-31C97C590ED9}">
      <dgm:prSet/>
      <dgm:spPr/>
      <dgm:t>
        <a:bodyPr/>
        <a:lstStyle/>
        <a:p>
          <a:endParaRPr lang="en-US"/>
        </a:p>
      </dgm:t>
    </dgm:pt>
    <dgm:pt modelId="{CD09104F-2CAE-4978-BD8A-EDEED9C93E10}" type="sibTrans" cxnId="{B1EC95A1-EB04-4CDF-A93D-31C97C590ED9}">
      <dgm:prSet/>
      <dgm:spPr/>
      <dgm:t>
        <a:bodyPr/>
        <a:lstStyle/>
        <a:p>
          <a:endParaRPr lang="en-US"/>
        </a:p>
      </dgm:t>
    </dgm:pt>
    <dgm:pt modelId="{BDE77DEF-2013-48AD-B873-F35310874B7E}" type="pres">
      <dgm:prSet presAssocID="{20C513D1-80DD-44C4-A82D-36BD259E6DE8}" presName="composite" presStyleCnt="0">
        <dgm:presLayoutVars>
          <dgm:chMax val="5"/>
          <dgm:dir/>
          <dgm:resizeHandles val="exact"/>
        </dgm:presLayoutVars>
      </dgm:prSet>
      <dgm:spPr/>
    </dgm:pt>
    <dgm:pt modelId="{E0D2A4BC-F025-4B2B-8D9C-D2758FB120CC}" type="pres">
      <dgm:prSet presAssocID="{3DD93C7D-CC66-4F70-9015-306F09AA68D5}" presName="circle1" presStyleLbl="lnNode1" presStyleIdx="0" presStyleCnt="3"/>
      <dgm:spPr/>
    </dgm:pt>
    <dgm:pt modelId="{FAC0E663-0B74-46A1-8885-2164B2F4946B}" type="pres">
      <dgm:prSet presAssocID="{3DD93C7D-CC66-4F70-9015-306F09AA68D5}" presName="text1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0B0D67-DEF6-4238-A113-62798FFAB786}" type="pres">
      <dgm:prSet presAssocID="{3DD93C7D-CC66-4F70-9015-306F09AA68D5}" presName="line1" presStyleLbl="callout" presStyleIdx="0" presStyleCnt="6"/>
      <dgm:spPr/>
    </dgm:pt>
    <dgm:pt modelId="{D09BD83A-B7DF-47C7-A815-C654131BF272}" type="pres">
      <dgm:prSet presAssocID="{3DD93C7D-CC66-4F70-9015-306F09AA68D5}" presName="d1" presStyleLbl="callout" presStyleIdx="1" presStyleCnt="6"/>
      <dgm:spPr/>
    </dgm:pt>
    <dgm:pt modelId="{4F82F8A0-935F-4DFB-B3E3-3BC79751F442}" type="pres">
      <dgm:prSet presAssocID="{C2263CB5-69A8-4200-BE8E-5D3BD5572647}" presName="circle2" presStyleLbl="lnNode1" presStyleIdx="1" presStyleCnt="3"/>
      <dgm:spPr/>
    </dgm:pt>
    <dgm:pt modelId="{CE001D81-57DD-4119-AB96-04254A775128}" type="pres">
      <dgm:prSet presAssocID="{C2263CB5-69A8-4200-BE8E-5D3BD5572647}" presName="text2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A64E82-7390-48D7-A890-A3E45DF2F0F5}" type="pres">
      <dgm:prSet presAssocID="{C2263CB5-69A8-4200-BE8E-5D3BD5572647}" presName="line2" presStyleLbl="callout" presStyleIdx="2" presStyleCnt="6"/>
      <dgm:spPr/>
    </dgm:pt>
    <dgm:pt modelId="{1EC28AA0-DC64-4944-B316-DC0572BE1522}" type="pres">
      <dgm:prSet presAssocID="{C2263CB5-69A8-4200-BE8E-5D3BD5572647}" presName="d2" presStyleLbl="callout" presStyleIdx="3" presStyleCnt="6"/>
      <dgm:spPr/>
    </dgm:pt>
    <dgm:pt modelId="{1392BB5E-089F-4061-B2CE-12086647C1E4}" type="pres">
      <dgm:prSet presAssocID="{89992DAF-C5D3-47E5-92E8-9540C1DFA2CE}" presName="circle3" presStyleLbl="lnNode1" presStyleIdx="2" presStyleCnt="3"/>
      <dgm:spPr/>
    </dgm:pt>
    <dgm:pt modelId="{F1E99A03-BA06-40B7-B5AD-12B255F277DE}" type="pres">
      <dgm:prSet presAssocID="{89992DAF-C5D3-47E5-92E8-9540C1DFA2CE}" presName="text3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B96F53-BE32-4D53-9962-7497343F488B}" type="pres">
      <dgm:prSet presAssocID="{89992DAF-C5D3-47E5-92E8-9540C1DFA2CE}" presName="line3" presStyleLbl="callout" presStyleIdx="4" presStyleCnt="6"/>
      <dgm:spPr/>
    </dgm:pt>
    <dgm:pt modelId="{B2A737D4-A22F-4B16-8E6D-8F5FCEC6D07B}" type="pres">
      <dgm:prSet presAssocID="{89992DAF-C5D3-47E5-92E8-9540C1DFA2CE}" presName="d3" presStyleLbl="callout" presStyleIdx="5" presStyleCnt="6"/>
      <dgm:spPr/>
    </dgm:pt>
  </dgm:ptLst>
  <dgm:cxnLst>
    <dgm:cxn modelId="{DF1EFA3E-09D3-4159-90EC-843751EACC4B}" srcId="{20C513D1-80DD-44C4-A82D-36BD259E6DE8}" destId="{3DD93C7D-CC66-4F70-9015-306F09AA68D5}" srcOrd="0" destOrd="0" parTransId="{AF866253-671E-44A2-9099-F75120478785}" sibTransId="{8FEFE7D8-7D61-483A-AF43-FD3AB58593B8}"/>
    <dgm:cxn modelId="{ED16B6C9-E17C-4A16-8E71-31A7214450AD}" srcId="{20C513D1-80DD-44C4-A82D-36BD259E6DE8}" destId="{C2263CB5-69A8-4200-BE8E-5D3BD5572647}" srcOrd="1" destOrd="0" parTransId="{B44A9FA1-CAE7-43F6-AD39-C190E94BD8C0}" sibTransId="{4DEAF42F-7447-409F-9DDA-EEE7CE5EE7E6}"/>
    <dgm:cxn modelId="{97AC2FA7-FF7A-4754-A766-C2F8ADD55B73}" type="presOf" srcId="{20C513D1-80DD-44C4-A82D-36BD259E6DE8}" destId="{BDE77DEF-2013-48AD-B873-F35310874B7E}" srcOrd="0" destOrd="0" presId="urn:microsoft.com/office/officeart/2005/8/layout/target1"/>
    <dgm:cxn modelId="{C97604E1-4279-4DA5-82A6-04787EA89AD8}" type="presOf" srcId="{3DD93C7D-CC66-4F70-9015-306F09AA68D5}" destId="{FAC0E663-0B74-46A1-8885-2164B2F4946B}" srcOrd="0" destOrd="0" presId="urn:microsoft.com/office/officeart/2005/8/layout/target1"/>
    <dgm:cxn modelId="{C3FA7964-A08A-4C1D-B8B9-D9B351BD4F4A}" type="presOf" srcId="{89992DAF-C5D3-47E5-92E8-9540C1DFA2CE}" destId="{F1E99A03-BA06-40B7-B5AD-12B255F277DE}" srcOrd="0" destOrd="0" presId="urn:microsoft.com/office/officeart/2005/8/layout/target1"/>
    <dgm:cxn modelId="{1D599246-8C16-48FD-A8AE-4F962764F1D9}" type="presOf" srcId="{C2263CB5-69A8-4200-BE8E-5D3BD5572647}" destId="{CE001D81-57DD-4119-AB96-04254A775128}" srcOrd="0" destOrd="0" presId="urn:microsoft.com/office/officeart/2005/8/layout/target1"/>
    <dgm:cxn modelId="{B1EC95A1-EB04-4CDF-A93D-31C97C590ED9}" srcId="{20C513D1-80DD-44C4-A82D-36BD259E6DE8}" destId="{89992DAF-C5D3-47E5-92E8-9540C1DFA2CE}" srcOrd="2" destOrd="0" parTransId="{29E998E3-91FF-42A7-A4D2-68C08CCE256A}" sibTransId="{CD09104F-2CAE-4978-BD8A-EDEED9C93E10}"/>
    <dgm:cxn modelId="{956238EF-4F72-4B60-8CC9-CC24AFD410D6}" type="presParOf" srcId="{BDE77DEF-2013-48AD-B873-F35310874B7E}" destId="{E0D2A4BC-F025-4B2B-8D9C-D2758FB120CC}" srcOrd="0" destOrd="0" presId="urn:microsoft.com/office/officeart/2005/8/layout/target1"/>
    <dgm:cxn modelId="{BBFD5955-EC16-4AD2-A063-3DEC9B7A067F}" type="presParOf" srcId="{BDE77DEF-2013-48AD-B873-F35310874B7E}" destId="{FAC0E663-0B74-46A1-8885-2164B2F4946B}" srcOrd="1" destOrd="0" presId="urn:microsoft.com/office/officeart/2005/8/layout/target1"/>
    <dgm:cxn modelId="{ABE01CF4-DE8A-4083-9308-196B842D17B7}" type="presParOf" srcId="{BDE77DEF-2013-48AD-B873-F35310874B7E}" destId="{C70B0D67-DEF6-4238-A113-62798FFAB786}" srcOrd="2" destOrd="0" presId="urn:microsoft.com/office/officeart/2005/8/layout/target1"/>
    <dgm:cxn modelId="{8B16B053-94A7-45EE-9671-72FB7ABFFEB1}" type="presParOf" srcId="{BDE77DEF-2013-48AD-B873-F35310874B7E}" destId="{D09BD83A-B7DF-47C7-A815-C654131BF272}" srcOrd="3" destOrd="0" presId="urn:microsoft.com/office/officeart/2005/8/layout/target1"/>
    <dgm:cxn modelId="{CA211425-F076-4848-A914-3F6B7B9435D5}" type="presParOf" srcId="{BDE77DEF-2013-48AD-B873-F35310874B7E}" destId="{4F82F8A0-935F-4DFB-B3E3-3BC79751F442}" srcOrd="4" destOrd="0" presId="urn:microsoft.com/office/officeart/2005/8/layout/target1"/>
    <dgm:cxn modelId="{4E2A3EEB-CAA4-43B5-BE14-E82E3A7B461A}" type="presParOf" srcId="{BDE77DEF-2013-48AD-B873-F35310874B7E}" destId="{CE001D81-57DD-4119-AB96-04254A775128}" srcOrd="5" destOrd="0" presId="urn:microsoft.com/office/officeart/2005/8/layout/target1"/>
    <dgm:cxn modelId="{31512100-2742-4E83-A2D6-B2AA034BF025}" type="presParOf" srcId="{BDE77DEF-2013-48AD-B873-F35310874B7E}" destId="{6EA64E82-7390-48D7-A890-A3E45DF2F0F5}" srcOrd="6" destOrd="0" presId="urn:microsoft.com/office/officeart/2005/8/layout/target1"/>
    <dgm:cxn modelId="{E56D0663-6E52-4BFD-85C0-C239EAD183B4}" type="presParOf" srcId="{BDE77DEF-2013-48AD-B873-F35310874B7E}" destId="{1EC28AA0-DC64-4944-B316-DC0572BE1522}" srcOrd="7" destOrd="0" presId="urn:microsoft.com/office/officeart/2005/8/layout/target1"/>
    <dgm:cxn modelId="{C3D92815-A4FB-4F93-AA6A-9BA3B75105E3}" type="presParOf" srcId="{BDE77DEF-2013-48AD-B873-F35310874B7E}" destId="{1392BB5E-089F-4061-B2CE-12086647C1E4}" srcOrd="8" destOrd="0" presId="urn:microsoft.com/office/officeart/2005/8/layout/target1"/>
    <dgm:cxn modelId="{0AEB9E31-09D1-4BEB-89D9-4E4A104CF883}" type="presParOf" srcId="{BDE77DEF-2013-48AD-B873-F35310874B7E}" destId="{F1E99A03-BA06-40B7-B5AD-12B255F277DE}" srcOrd="9" destOrd="0" presId="urn:microsoft.com/office/officeart/2005/8/layout/target1"/>
    <dgm:cxn modelId="{40A6BBD0-9324-436F-AF83-D5B451E8E08C}" type="presParOf" srcId="{BDE77DEF-2013-48AD-B873-F35310874B7E}" destId="{42B96F53-BE32-4D53-9962-7497343F488B}" srcOrd="10" destOrd="0" presId="urn:microsoft.com/office/officeart/2005/8/layout/target1"/>
    <dgm:cxn modelId="{7D86E2D1-5C14-402B-A145-CD8030487D7C}" type="presParOf" srcId="{BDE77DEF-2013-48AD-B873-F35310874B7E}" destId="{B2A737D4-A22F-4B16-8E6D-8F5FCEC6D07B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63364C-6B99-4E55-807E-0C38A5FA128A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8B509F-3B14-4432-B90F-C2497863FA26}" type="pres">
      <dgm:prSet presAssocID="{E663364C-6B99-4E55-807E-0C38A5FA128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CA685E2A-FBE1-4BAB-B421-7AB92AE66AFF}" type="presOf" srcId="{E663364C-6B99-4E55-807E-0C38A5FA128A}" destId="{228B509F-3B14-4432-B90F-C2497863FA26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A8ED11A-2809-4902-93C4-4E87C10DF6D9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CA7CA5A1-FEB1-4A08-B02F-89239C532531}">
      <dgm:prSet phldrT="[Text]"/>
      <dgm:spPr/>
      <dgm:t>
        <a:bodyPr/>
        <a:lstStyle/>
        <a:p>
          <a:r>
            <a:rPr lang="en-US" dirty="0" smtClean="0"/>
            <a:t>Transparency in Governance</a:t>
          </a:r>
        </a:p>
        <a:p>
          <a:r>
            <a:rPr lang="en-US" dirty="0" smtClean="0"/>
            <a:t>Assertiveness and Courage</a:t>
          </a:r>
          <a:endParaRPr lang="en-US" dirty="0"/>
        </a:p>
      </dgm:t>
    </dgm:pt>
    <dgm:pt modelId="{B4035895-251F-43E3-B3A4-294B7E8E7516}" type="parTrans" cxnId="{192B6CB4-7299-4DF6-ACE0-06C1E216727E}">
      <dgm:prSet/>
      <dgm:spPr/>
      <dgm:t>
        <a:bodyPr/>
        <a:lstStyle/>
        <a:p>
          <a:endParaRPr lang="en-US"/>
        </a:p>
      </dgm:t>
    </dgm:pt>
    <dgm:pt modelId="{7A19152D-60E2-4369-8D91-B72F7346B0B6}" type="sibTrans" cxnId="{192B6CB4-7299-4DF6-ACE0-06C1E216727E}">
      <dgm:prSet/>
      <dgm:spPr/>
      <dgm:t>
        <a:bodyPr/>
        <a:lstStyle/>
        <a:p>
          <a:endParaRPr lang="en-US"/>
        </a:p>
      </dgm:t>
    </dgm:pt>
    <dgm:pt modelId="{BAA98330-011A-459A-A8A9-D404AD101BF8}">
      <dgm:prSet phldrT="[Text]"/>
      <dgm:spPr/>
      <dgm:t>
        <a:bodyPr/>
        <a:lstStyle/>
        <a:p>
          <a:r>
            <a:rPr lang="en-US" dirty="0" smtClean="0"/>
            <a:t>Leadership by Example</a:t>
          </a:r>
          <a:endParaRPr lang="en-US" dirty="0"/>
        </a:p>
      </dgm:t>
    </dgm:pt>
    <dgm:pt modelId="{BDF19F6E-23D9-41C7-A3D3-0BB9DE3BCBB7}" type="parTrans" cxnId="{BA5DB3D7-B8F7-4186-A0AE-8A014272185E}">
      <dgm:prSet/>
      <dgm:spPr/>
      <dgm:t>
        <a:bodyPr/>
        <a:lstStyle/>
        <a:p>
          <a:endParaRPr lang="en-US"/>
        </a:p>
      </dgm:t>
    </dgm:pt>
    <dgm:pt modelId="{39171345-DA87-445E-868A-E4046A6A4C7B}" type="sibTrans" cxnId="{BA5DB3D7-B8F7-4186-A0AE-8A014272185E}">
      <dgm:prSet/>
      <dgm:spPr/>
      <dgm:t>
        <a:bodyPr/>
        <a:lstStyle/>
        <a:p>
          <a:endParaRPr lang="en-US"/>
        </a:p>
      </dgm:t>
    </dgm:pt>
    <dgm:pt modelId="{3ED1DAB6-B7E5-444E-9F8A-5DB331BFFFB9}">
      <dgm:prSet phldrT="[Text]"/>
      <dgm:spPr/>
      <dgm:t>
        <a:bodyPr/>
        <a:lstStyle/>
        <a:p>
          <a:r>
            <a:rPr lang="en-US" dirty="0" smtClean="0"/>
            <a:t>Interdependence</a:t>
          </a:r>
        </a:p>
        <a:p>
          <a:r>
            <a:rPr lang="en-US" dirty="0" smtClean="0"/>
            <a:t>Functional Self Discipline</a:t>
          </a:r>
          <a:endParaRPr lang="en-US" dirty="0"/>
        </a:p>
      </dgm:t>
    </dgm:pt>
    <dgm:pt modelId="{1335152E-5040-4757-9C79-496161E77756}" type="parTrans" cxnId="{79556512-D3D2-47DB-9622-F8900021AA2B}">
      <dgm:prSet/>
      <dgm:spPr/>
      <dgm:t>
        <a:bodyPr/>
        <a:lstStyle/>
        <a:p>
          <a:endParaRPr lang="en-US"/>
        </a:p>
      </dgm:t>
    </dgm:pt>
    <dgm:pt modelId="{211844A5-820D-4B03-AACE-0CD2B1FFD1AB}" type="sibTrans" cxnId="{79556512-D3D2-47DB-9622-F8900021AA2B}">
      <dgm:prSet/>
      <dgm:spPr/>
      <dgm:t>
        <a:bodyPr/>
        <a:lstStyle/>
        <a:p>
          <a:endParaRPr lang="en-US"/>
        </a:p>
      </dgm:t>
    </dgm:pt>
    <dgm:pt modelId="{BFDBA18C-649D-487D-B8C4-21E1DD7E35D1}" type="pres">
      <dgm:prSet presAssocID="{6A8ED11A-2809-4902-93C4-4E87C10DF6D9}" presName="compositeShape" presStyleCnt="0">
        <dgm:presLayoutVars>
          <dgm:dir/>
          <dgm:resizeHandles/>
        </dgm:presLayoutVars>
      </dgm:prSet>
      <dgm:spPr/>
    </dgm:pt>
    <dgm:pt modelId="{8B3C573D-58EA-451A-B96F-264AC7788437}" type="pres">
      <dgm:prSet presAssocID="{6A8ED11A-2809-4902-93C4-4E87C10DF6D9}" presName="pyramid" presStyleLbl="node1" presStyleIdx="0" presStyleCnt="1"/>
      <dgm:spPr/>
    </dgm:pt>
    <dgm:pt modelId="{04324A5A-E3A3-49E4-8656-5C90F1211880}" type="pres">
      <dgm:prSet presAssocID="{6A8ED11A-2809-4902-93C4-4E87C10DF6D9}" presName="theList" presStyleCnt="0"/>
      <dgm:spPr/>
    </dgm:pt>
    <dgm:pt modelId="{35C5D710-55CB-4C43-BC6F-F8A640B36CF8}" type="pres">
      <dgm:prSet presAssocID="{CA7CA5A1-FEB1-4A08-B02F-89239C532531}" presName="aNode" presStyleLbl="fgAcc1" presStyleIdx="0" presStyleCnt="3" custScaleX="1663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410CE7-56E5-4933-856F-B7AE2E088AAE}" type="pres">
      <dgm:prSet presAssocID="{CA7CA5A1-FEB1-4A08-B02F-89239C532531}" presName="aSpace" presStyleCnt="0"/>
      <dgm:spPr/>
    </dgm:pt>
    <dgm:pt modelId="{7E9B4D75-ACB6-433F-964E-75714B753C7E}" type="pres">
      <dgm:prSet presAssocID="{BAA98330-011A-459A-A8A9-D404AD101BF8}" presName="aNode" presStyleLbl="fgAcc1" presStyleIdx="1" presStyleCnt="3" custScaleX="1350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794741-DF0C-403E-B019-D55199F1C31E}" type="pres">
      <dgm:prSet presAssocID="{BAA98330-011A-459A-A8A9-D404AD101BF8}" presName="aSpace" presStyleCnt="0"/>
      <dgm:spPr/>
    </dgm:pt>
    <dgm:pt modelId="{B8BA139E-8912-4C0F-92C3-444E5A809ACC}" type="pres">
      <dgm:prSet presAssocID="{3ED1DAB6-B7E5-444E-9F8A-5DB331BFFFB9}" presName="aNode" presStyleLbl="fgAcc1" presStyleIdx="2" presStyleCnt="3" custScaleX="1365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E8AC35-A9ED-4505-980F-293D3BDAA035}" type="pres">
      <dgm:prSet presAssocID="{3ED1DAB6-B7E5-444E-9F8A-5DB331BFFFB9}" presName="aSpace" presStyleCnt="0"/>
      <dgm:spPr/>
    </dgm:pt>
  </dgm:ptLst>
  <dgm:cxnLst>
    <dgm:cxn modelId="{BA5DB3D7-B8F7-4186-A0AE-8A014272185E}" srcId="{6A8ED11A-2809-4902-93C4-4E87C10DF6D9}" destId="{BAA98330-011A-459A-A8A9-D404AD101BF8}" srcOrd="1" destOrd="0" parTransId="{BDF19F6E-23D9-41C7-A3D3-0BB9DE3BCBB7}" sibTransId="{39171345-DA87-445E-868A-E4046A6A4C7B}"/>
    <dgm:cxn modelId="{14FE527F-C8B7-4816-81A4-6DC33A12CF2C}" type="presOf" srcId="{BAA98330-011A-459A-A8A9-D404AD101BF8}" destId="{7E9B4D75-ACB6-433F-964E-75714B753C7E}" srcOrd="0" destOrd="0" presId="urn:microsoft.com/office/officeart/2005/8/layout/pyramid2"/>
    <dgm:cxn modelId="{ED44F88C-BB8C-4504-AC8D-02B8F3792B0A}" type="presOf" srcId="{6A8ED11A-2809-4902-93C4-4E87C10DF6D9}" destId="{BFDBA18C-649D-487D-B8C4-21E1DD7E35D1}" srcOrd="0" destOrd="0" presId="urn:microsoft.com/office/officeart/2005/8/layout/pyramid2"/>
    <dgm:cxn modelId="{D702E01E-0D8D-4457-8843-416DD858A261}" type="presOf" srcId="{CA7CA5A1-FEB1-4A08-B02F-89239C532531}" destId="{35C5D710-55CB-4C43-BC6F-F8A640B36CF8}" srcOrd="0" destOrd="0" presId="urn:microsoft.com/office/officeart/2005/8/layout/pyramid2"/>
    <dgm:cxn modelId="{CCF4E0B8-DBC4-4434-8BD1-B9294571143E}" type="presOf" srcId="{3ED1DAB6-B7E5-444E-9F8A-5DB331BFFFB9}" destId="{B8BA139E-8912-4C0F-92C3-444E5A809ACC}" srcOrd="0" destOrd="0" presId="urn:microsoft.com/office/officeart/2005/8/layout/pyramid2"/>
    <dgm:cxn modelId="{192B6CB4-7299-4DF6-ACE0-06C1E216727E}" srcId="{6A8ED11A-2809-4902-93C4-4E87C10DF6D9}" destId="{CA7CA5A1-FEB1-4A08-B02F-89239C532531}" srcOrd="0" destOrd="0" parTransId="{B4035895-251F-43E3-B3A4-294B7E8E7516}" sibTransId="{7A19152D-60E2-4369-8D91-B72F7346B0B6}"/>
    <dgm:cxn modelId="{79556512-D3D2-47DB-9622-F8900021AA2B}" srcId="{6A8ED11A-2809-4902-93C4-4E87C10DF6D9}" destId="{3ED1DAB6-B7E5-444E-9F8A-5DB331BFFFB9}" srcOrd="2" destOrd="0" parTransId="{1335152E-5040-4757-9C79-496161E77756}" sibTransId="{211844A5-820D-4B03-AACE-0CD2B1FFD1AB}"/>
    <dgm:cxn modelId="{46283FDF-17C1-4F84-86DC-3DDF150BC241}" type="presParOf" srcId="{BFDBA18C-649D-487D-B8C4-21E1DD7E35D1}" destId="{8B3C573D-58EA-451A-B96F-264AC7788437}" srcOrd="0" destOrd="0" presId="urn:microsoft.com/office/officeart/2005/8/layout/pyramid2"/>
    <dgm:cxn modelId="{F48CC0EA-2764-4FE0-9DBE-E8E666946B6F}" type="presParOf" srcId="{BFDBA18C-649D-487D-B8C4-21E1DD7E35D1}" destId="{04324A5A-E3A3-49E4-8656-5C90F1211880}" srcOrd="1" destOrd="0" presId="urn:microsoft.com/office/officeart/2005/8/layout/pyramid2"/>
    <dgm:cxn modelId="{4E9BB892-2CCC-4625-97DB-EB084C6B2347}" type="presParOf" srcId="{04324A5A-E3A3-49E4-8656-5C90F1211880}" destId="{35C5D710-55CB-4C43-BC6F-F8A640B36CF8}" srcOrd="0" destOrd="0" presId="urn:microsoft.com/office/officeart/2005/8/layout/pyramid2"/>
    <dgm:cxn modelId="{6DB2D781-D56E-40E0-A4CE-5457D7492F10}" type="presParOf" srcId="{04324A5A-E3A3-49E4-8656-5C90F1211880}" destId="{17410CE7-56E5-4933-856F-B7AE2E088AAE}" srcOrd="1" destOrd="0" presId="urn:microsoft.com/office/officeart/2005/8/layout/pyramid2"/>
    <dgm:cxn modelId="{A55EE56F-E358-4D20-A7CF-98BD472E01D7}" type="presParOf" srcId="{04324A5A-E3A3-49E4-8656-5C90F1211880}" destId="{7E9B4D75-ACB6-433F-964E-75714B753C7E}" srcOrd="2" destOrd="0" presId="urn:microsoft.com/office/officeart/2005/8/layout/pyramid2"/>
    <dgm:cxn modelId="{E29862BE-3543-4948-B7AB-501EE1725D32}" type="presParOf" srcId="{04324A5A-E3A3-49E4-8656-5C90F1211880}" destId="{F4794741-DF0C-403E-B019-D55199F1C31E}" srcOrd="3" destOrd="0" presId="urn:microsoft.com/office/officeart/2005/8/layout/pyramid2"/>
    <dgm:cxn modelId="{924F0002-01EA-48B2-BD77-87FA1489AFB5}" type="presParOf" srcId="{04324A5A-E3A3-49E4-8656-5C90F1211880}" destId="{B8BA139E-8912-4C0F-92C3-444E5A809ACC}" srcOrd="4" destOrd="0" presId="urn:microsoft.com/office/officeart/2005/8/layout/pyramid2"/>
    <dgm:cxn modelId="{4FAFE85B-1B15-4CD4-914C-788AB17CA892}" type="presParOf" srcId="{04324A5A-E3A3-49E4-8656-5C90F1211880}" destId="{8CE8AC35-A9ED-4505-980F-293D3BDAA035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3AC35E0-4DA2-48AA-AE3A-438E41147140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298C9442-39E6-417C-9F82-2387CC372870}">
      <dgm:prSet phldrT="[Text]"/>
      <dgm:spPr/>
      <dgm:t>
        <a:bodyPr/>
        <a:lstStyle/>
        <a:p>
          <a:r>
            <a:rPr lang="en-US" dirty="0" smtClean="0"/>
            <a:t>Transparency, Courage and </a:t>
          </a:r>
        </a:p>
        <a:p>
          <a:r>
            <a:rPr lang="en-US" dirty="0" smtClean="0"/>
            <a:t>Assertiveness</a:t>
          </a:r>
          <a:endParaRPr lang="en-US" dirty="0"/>
        </a:p>
      </dgm:t>
    </dgm:pt>
    <dgm:pt modelId="{4BF0F3E8-F726-4197-B4A6-3B94DE70D0EC}" type="parTrans" cxnId="{9AC0CAF4-4639-4871-B058-8D89A17D8AC4}">
      <dgm:prSet/>
      <dgm:spPr/>
      <dgm:t>
        <a:bodyPr/>
        <a:lstStyle/>
        <a:p>
          <a:endParaRPr lang="en-US"/>
        </a:p>
      </dgm:t>
    </dgm:pt>
    <dgm:pt modelId="{0EED31CA-29DA-4D55-BA93-D4619DE4EFD5}" type="sibTrans" cxnId="{9AC0CAF4-4639-4871-B058-8D89A17D8AC4}">
      <dgm:prSet/>
      <dgm:spPr/>
      <dgm:t>
        <a:bodyPr/>
        <a:lstStyle/>
        <a:p>
          <a:endParaRPr lang="en-US"/>
        </a:p>
      </dgm:t>
    </dgm:pt>
    <dgm:pt modelId="{6388D13D-3924-44E6-BF45-1A89F00FEDE5}">
      <dgm:prSet phldrT="[Text]"/>
      <dgm:spPr/>
      <dgm:t>
        <a:bodyPr/>
        <a:lstStyle/>
        <a:p>
          <a:r>
            <a:rPr lang="en-US" dirty="0" smtClean="0"/>
            <a:t>Leadership by </a:t>
          </a:r>
        </a:p>
        <a:p>
          <a:r>
            <a:rPr lang="en-US" dirty="0" smtClean="0"/>
            <a:t>Example</a:t>
          </a:r>
          <a:endParaRPr lang="en-US" dirty="0"/>
        </a:p>
      </dgm:t>
    </dgm:pt>
    <dgm:pt modelId="{2D6CFD3E-7543-4052-90BC-DD912C0FE21F}" type="parTrans" cxnId="{C69EE6FE-63C9-465F-8A83-58017F249D48}">
      <dgm:prSet/>
      <dgm:spPr/>
      <dgm:t>
        <a:bodyPr/>
        <a:lstStyle/>
        <a:p>
          <a:endParaRPr lang="en-US"/>
        </a:p>
      </dgm:t>
    </dgm:pt>
    <dgm:pt modelId="{25655960-C9C0-445F-BC1C-317439774FB8}" type="sibTrans" cxnId="{C69EE6FE-63C9-465F-8A83-58017F249D48}">
      <dgm:prSet/>
      <dgm:spPr/>
      <dgm:t>
        <a:bodyPr/>
        <a:lstStyle/>
        <a:p>
          <a:endParaRPr lang="en-US"/>
        </a:p>
      </dgm:t>
    </dgm:pt>
    <dgm:pt modelId="{94829068-CF54-4286-A2F3-47354592CF56}">
      <dgm:prSet phldrT="[Text]"/>
      <dgm:spPr/>
      <dgm:t>
        <a:bodyPr/>
        <a:lstStyle/>
        <a:p>
          <a:r>
            <a:rPr lang="en-US" dirty="0" smtClean="0"/>
            <a:t>Interdependence</a:t>
          </a:r>
        </a:p>
        <a:p>
          <a:r>
            <a:rPr lang="en-US" dirty="0" smtClean="0"/>
            <a:t>Self Discipline</a:t>
          </a:r>
          <a:endParaRPr lang="en-US" dirty="0"/>
        </a:p>
      </dgm:t>
    </dgm:pt>
    <dgm:pt modelId="{A139A9E3-B89B-4E5F-9B21-20BA6B286532}" type="parTrans" cxnId="{BFE0E165-B7CD-4472-AF43-3DB43BACF114}">
      <dgm:prSet/>
      <dgm:spPr/>
      <dgm:t>
        <a:bodyPr/>
        <a:lstStyle/>
        <a:p>
          <a:endParaRPr lang="en-US"/>
        </a:p>
      </dgm:t>
    </dgm:pt>
    <dgm:pt modelId="{EFCE096A-7281-4700-AFCF-AF24F9358172}" type="sibTrans" cxnId="{BFE0E165-B7CD-4472-AF43-3DB43BACF114}">
      <dgm:prSet/>
      <dgm:spPr/>
      <dgm:t>
        <a:bodyPr/>
        <a:lstStyle/>
        <a:p>
          <a:endParaRPr lang="en-US"/>
        </a:p>
      </dgm:t>
    </dgm:pt>
    <dgm:pt modelId="{20534963-EBC6-4B34-B8E8-FF7A904B0C32}" type="pres">
      <dgm:prSet presAssocID="{03AC35E0-4DA2-48AA-AE3A-438E41147140}" presName="compositeShape" presStyleCnt="0">
        <dgm:presLayoutVars>
          <dgm:dir/>
          <dgm:resizeHandles/>
        </dgm:presLayoutVars>
      </dgm:prSet>
      <dgm:spPr/>
    </dgm:pt>
    <dgm:pt modelId="{D4F12794-4EE0-408C-89B9-C3991ED61FBB}" type="pres">
      <dgm:prSet presAssocID="{03AC35E0-4DA2-48AA-AE3A-438E41147140}" presName="pyramid" presStyleLbl="node1" presStyleIdx="0" presStyleCnt="1"/>
      <dgm:spPr/>
    </dgm:pt>
    <dgm:pt modelId="{3DD13AD9-6F93-47CC-B573-620469831140}" type="pres">
      <dgm:prSet presAssocID="{03AC35E0-4DA2-48AA-AE3A-438E41147140}" presName="theList" presStyleCnt="0"/>
      <dgm:spPr/>
    </dgm:pt>
    <dgm:pt modelId="{CB715A1F-CC46-4BB8-9FC0-179DA6DA09EB}" type="pres">
      <dgm:prSet presAssocID="{298C9442-39E6-417C-9F82-2387CC372870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429C26-4442-464C-8BF9-91BFDDD43BC6}" type="pres">
      <dgm:prSet presAssocID="{298C9442-39E6-417C-9F82-2387CC372870}" presName="aSpace" presStyleCnt="0"/>
      <dgm:spPr/>
    </dgm:pt>
    <dgm:pt modelId="{E9692B8A-680D-4ED6-8112-A11D6BBD63F6}" type="pres">
      <dgm:prSet presAssocID="{6388D13D-3924-44E6-BF45-1A89F00FEDE5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2559BB-92F4-4585-9D11-B0404585E514}" type="pres">
      <dgm:prSet presAssocID="{6388D13D-3924-44E6-BF45-1A89F00FEDE5}" presName="aSpace" presStyleCnt="0"/>
      <dgm:spPr/>
    </dgm:pt>
    <dgm:pt modelId="{B19BFD27-7375-44D4-A769-F8A84F283914}" type="pres">
      <dgm:prSet presAssocID="{94829068-CF54-4286-A2F3-47354592CF56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DCC4E9-1086-4353-B9A3-79285A6D2389}" type="pres">
      <dgm:prSet presAssocID="{94829068-CF54-4286-A2F3-47354592CF56}" presName="aSpace" presStyleCnt="0"/>
      <dgm:spPr/>
    </dgm:pt>
  </dgm:ptLst>
  <dgm:cxnLst>
    <dgm:cxn modelId="{C69EE6FE-63C9-465F-8A83-58017F249D48}" srcId="{03AC35E0-4DA2-48AA-AE3A-438E41147140}" destId="{6388D13D-3924-44E6-BF45-1A89F00FEDE5}" srcOrd="1" destOrd="0" parTransId="{2D6CFD3E-7543-4052-90BC-DD912C0FE21F}" sibTransId="{25655960-C9C0-445F-BC1C-317439774FB8}"/>
    <dgm:cxn modelId="{7206CB33-BE82-4E8C-B042-1B6A5B9A700B}" type="presOf" srcId="{03AC35E0-4DA2-48AA-AE3A-438E41147140}" destId="{20534963-EBC6-4B34-B8E8-FF7A904B0C32}" srcOrd="0" destOrd="0" presId="urn:microsoft.com/office/officeart/2005/8/layout/pyramid2"/>
    <dgm:cxn modelId="{BFE0E165-B7CD-4472-AF43-3DB43BACF114}" srcId="{03AC35E0-4DA2-48AA-AE3A-438E41147140}" destId="{94829068-CF54-4286-A2F3-47354592CF56}" srcOrd="2" destOrd="0" parTransId="{A139A9E3-B89B-4E5F-9B21-20BA6B286532}" sibTransId="{EFCE096A-7281-4700-AFCF-AF24F9358172}"/>
    <dgm:cxn modelId="{C826A242-1C4E-4A9E-9F6C-8116434CA791}" type="presOf" srcId="{6388D13D-3924-44E6-BF45-1A89F00FEDE5}" destId="{E9692B8A-680D-4ED6-8112-A11D6BBD63F6}" srcOrd="0" destOrd="0" presId="urn:microsoft.com/office/officeart/2005/8/layout/pyramid2"/>
    <dgm:cxn modelId="{9AC0CAF4-4639-4871-B058-8D89A17D8AC4}" srcId="{03AC35E0-4DA2-48AA-AE3A-438E41147140}" destId="{298C9442-39E6-417C-9F82-2387CC372870}" srcOrd="0" destOrd="0" parTransId="{4BF0F3E8-F726-4197-B4A6-3B94DE70D0EC}" sibTransId="{0EED31CA-29DA-4D55-BA93-D4619DE4EFD5}"/>
    <dgm:cxn modelId="{71BCB497-8A2B-474A-A6A3-7704417A7A46}" type="presOf" srcId="{94829068-CF54-4286-A2F3-47354592CF56}" destId="{B19BFD27-7375-44D4-A769-F8A84F283914}" srcOrd="0" destOrd="0" presId="urn:microsoft.com/office/officeart/2005/8/layout/pyramid2"/>
    <dgm:cxn modelId="{9DE7BB09-A1B3-41CA-AB9D-BDAD78AFF541}" type="presOf" srcId="{298C9442-39E6-417C-9F82-2387CC372870}" destId="{CB715A1F-CC46-4BB8-9FC0-179DA6DA09EB}" srcOrd="0" destOrd="0" presId="urn:microsoft.com/office/officeart/2005/8/layout/pyramid2"/>
    <dgm:cxn modelId="{9955FBF1-B867-43B1-A24C-FFC8BDBE141E}" type="presParOf" srcId="{20534963-EBC6-4B34-B8E8-FF7A904B0C32}" destId="{D4F12794-4EE0-408C-89B9-C3991ED61FBB}" srcOrd="0" destOrd="0" presId="urn:microsoft.com/office/officeart/2005/8/layout/pyramid2"/>
    <dgm:cxn modelId="{A5B72966-3F9B-4337-A980-84B7461F6451}" type="presParOf" srcId="{20534963-EBC6-4B34-B8E8-FF7A904B0C32}" destId="{3DD13AD9-6F93-47CC-B573-620469831140}" srcOrd="1" destOrd="0" presId="urn:microsoft.com/office/officeart/2005/8/layout/pyramid2"/>
    <dgm:cxn modelId="{7CDC523A-CBA1-4797-A28A-95DCB6BF7A05}" type="presParOf" srcId="{3DD13AD9-6F93-47CC-B573-620469831140}" destId="{CB715A1F-CC46-4BB8-9FC0-179DA6DA09EB}" srcOrd="0" destOrd="0" presId="urn:microsoft.com/office/officeart/2005/8/layout/pyramid2"/>
    <dgm:cxn modelId="{39786046-7724-485F-A807-B3C540A48661}" type="presParOf" srcId="{3DD13AD9-6F93-47CC-B573-620469831140}" destId="{B6429C26-4442-464C-8BF9-91BFDDD43BC6}" srcOrd="1" destOrd="0" presId="urn:microsoft.com/office/officeart/2005/8/layout/pyramid2"/>
    <dgm:cxn modelId="{390A6F66-0103-4C4F-9B58-D299C3094DBE}" type="presParOf" srcId="{3DD13AD9-6F93-47CC-B573-620469831140}" destId="{E9692B8A-680D-4ED6-8112-A11D6BBD63F6}" srcOrd="2" destOrd="0" presId="urn:microsoft.com/office/officeart/2005/8/layout/pyramid2"/>
    <dgm:cxn modelId="{B13D0698-6367-4095-A4C5-EFE7B8C95821}" type="presParOf" srcId="{3DD13AD9-6F93-47CC-B573-620469831140}" destId="{882559BB-92F4-4585-9D11-B0404585E514}" srcOrd="3" destOrd="0" presId="urn:microsoft.com/office/officeart/2005/8/layout/pyramid2"/>
    <dgm:cxn modelId="{A924E0C8-A3D2-4A3F-BF77-B1BF6339D2F6}" type="presParOf" srcId="{3DD13AD9-6F93-47CC-B573-620469831140}" destId="{B19BFD27-7375-44D4-A769-F8A84F283914}" srcOrd="4" destOrd="0" presId="urn:microsoft.com/office/officeart/2005/8/layout/pyramid2"/>
    <dgm:cxn modelId="{5F9E9F2E-42C7-46FB-BC23-AD8AA2C920AE}" type="presParOf" srcId="{3DD13AD9-6F93-47CC-B573-620469831140}" destId="{9BDCC4E9-1086-4353-B9A3-79285A6D2389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06034BB-9EF9-498A-87BE-B7219B98552E}" type="doc">
      <dgm:prSet loTypeId="urn:microsoft.com/office/officeart/2005/8/layout/target1" loCatId="relationship" qsTypeId="urn:microsoft.com/office/officeart/2005/8/quickstyle/simple1" qsCatId="simple" csTypeId="urn:microsoft.com/office/officeart/2005/8/colors/accent1_2" csCatId="accent1" phldr="1"/>
      <dgm:spPr/>
    </dgm:pt>
    <dgm:pt modelId="{DFE2B1FB-6BCC-4D2D-BA38-4E6B0BE97C60}">
      <dgm:prSet phldrT="[Text]"/>
      <dgm:spPr/>
      <dgm:t>
        <a:bodyPr/>
        <a:lstStyle/>
        <a:p>
          <a:r>
            <a:rPr lang="en-US" dirty="0" smtClean="0"/>
            <a:t>SELF</a:t>
          </a:r>
          <a:endParaRPr lang="en-US" dirty="0"/>
        </a:p>
      </dgm:t>
    </dgm:pt>
    <dgm:pt modelId="{AB7C4886-8950-41AF-92AF-F3B014754228}" type="parTrans" cxnId="{3547A32D-52CB-47A8-992F-B21EBA1674A0}">
      <dgm:prSet/>
      <dgm:spPr/>
      <dgm:t>
        <a:bodyPr/>
        <a:lstStyle/>
        <a:p>
          <a:endParaRPr lang="en-US"/>
        </a:p>
      </dgm:t>
    </dgm:pt>
    <dgm:pt modelId="{E7B555DD-BAAA-433F-AE01-32FE7FFAF7CA}" type="sibTrans" cxnId="{3547A32D-52CB-47A8-992F-B21EBA1674A0}">
      <dgm:prSet/>
      <dgm:spPr/>
      <dgm:t>
        <a:bodyPr/>
        <a:lstStyle/>
        <a:p>
          <a:endParaRPr lang="en-US"/>
        </a:p>
      </dgm:t>
    </dgm:pt>
    <dgm:pt modelId="{F910455D-991F-4530-917F-5430B5B37FFC}">
      <dgm:prSet phldrT="[Text]"/>
      <dgm:spPr/>
      <dgm:t>
        <a:bodyPr/>
        <a:lstStyle/>
        <a:p>
          <a:r>
            <a:rPr lang="en-US" dirty="0" smtClean="0"/>
            <a:t>FAMILY</a:t>
          </a:r>
          <a:endParaRPr lang="en-US" dirty="0"/>
        </a:p>
      </dgm:t>
    </dgm:pt>
    <dgm:pt modelId="{3FBC8710-1E0B-47AB-BAD2-99E5D4351ED2}" type="parTrans" cxnId="{5013510E-0D24-4F84-AED3-C4016A263907}">
      <dgm:prSet/>
      <dgm:spPr/>
      <dgm:t>
        <a:bodyPr/>
        <a:lstStyle/>
        <a:p>
          <a:endParaRPr lang="en-US"/>
        </a:p>
      </dgm:t>
    </dgm:pt>
    <dgm:pt modelId="{6DF0744E-6E9B-47D4-9465-6D384919D5EA}" type="sibTrans" cxnId="{5013510E-0D24-4F84-AED3-C4016A263907}">
      <dgm:prSet/>
      <dgm:spPr/>
      <dgm:t>
        <a:bodyPr/>
        <a:lstStyle/>
        <a:p>
          <a:endParaRPr lang="en-US"/>
        </a:p>
      </dgm:t>
    </dgm:pt>
    <dgm:pt modelId="{D1938222-31D0-4CA5-B67C-81EF4991E1D8}">
      <dgm:prSet phldrT="[Text]"/>
      <dgm:spPr/>
      <dgm:t>
        <a:bodyPr/>
        <a:lstStyle/>
        <a:p>
          <a:r>
            <a:rPr lang="en-US" dirty="0" smtClean="0"/>
            <a:t>COMMUNITY</a:t>
          </a:r>
        </a:p>
        <a:p>
          <a:r>
            <a:rPr lang="en-US" dirty="0" smtClean="0"/>
            <a:t>NATION</a:t>
          </a:r>
          <a:endParaRPr lang="en-US" dirty="0"/>
        </a:p>
      </dgm:t>
    </dgm:pt>
    <dgm:pt modelId="{ED973E00-A1CC-4DF4-8C16-B9CFCEC562A1}" type="parTrans" cxnId="{B569001E-21CC-4E47-A7A6-FFC96DD920FA}">
      <dgm:prSet/>
      <dgm:spPr/>
      <dgm:t>
        <a:bodyPr/>
        <a:lstStyle/>
        <a:p>
          <a:endParaRPr lang="en-US"/>
        </a:p>
      </dgm:t>
    </dgm:pt>
    <dgm:pt modelId="{DE7A7E81-84D8-434D-88DD-49EFE6CC6AB8}" type="sibTrans" cxnId="{B569001E-21CC-4E47-A7A6-FFC96DD920FA}">
      <dgm:prSet/>
      <dgm:spPr/>
      <dgm:t>
        <a:bodyPr/>
        <a:lstStyle/>
        <a:p>
          <a:endParaRPr lang="en-US"/>
        </a:p>
      </dgm:t>
    </dgm:pt>
    <dgm:pt modelId="{37C7413E-4EF5-432B-935A-B2E48E2A21EB}" type="pres">
      <dgm:prSet presAssocID="{606034BB-9EF9-498A-87BE-B7219B98552E}" presName="composite" presStyleCnt="0">
        <dgm:presLayoutVars>
          <dgm:chMax val="5"/>
          <dgm:dir/>
          <dgm:resizeHandles val="exact"/>
        </dgm:presLayoutVars>
      </dgm:prSet>
      <dgm:spPr/>
    </dgm:pt>
    <dgm:pt modelId="{AD7D8BEA-0A5E-48BA-8833-EA576E8CE12E}" type="pres">
      <dgm:prSet presAssocID="{DFE2B1FB-6BCC-4D2D-BA38-4E6B0BE97C60}" presName="circle1" presStyleLbl="lnNode1" presStyleIdx="0" presStyleCnt="3"/>
      <dgm:spPr/>
    </dgm:pt>
    <dgm:pt modelId="{9BCAB31E-C024-43A8-B8CA-044A30EE00EC}" type="pres">
      <dgm:prSet presAssocID="{DFE2B1FB-6BCC-4D2D-BA38-4E6B0BE97C60}" presName="text1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80E1B7-4A9A-43A4-BDC4-BE1CF1044401}" type="pres">
      <dgm:prSet presAssocID="{DFE2B1FB-6BCC-4D2D-BA38-4E6B0BE97C60}" presName="line1" presStyleLbl="callout" presStyleIdx="0" presStyleCnt="6"/>
      <dgm:spPr/>
    </dgm:pt>
    <dgm:pt modelId="{2BE25200-3C14-4D44-AA6F-8B574B18E453}" type="pres">
      <dgm:prSet presAssocID="{DFE2B1FB-6BCC-4D2D-BA38-4E6B0BE97C60}" presName="d1" presStyleLbl="callout" presStyleIdx="1" presStyleCnt="6"/>
      <dgm:spPr/>
    </dgm:pt>
    <dgm:pt modelId="{9A133F5A-C80F-4C29-8E2F-F2E75740CCAD}" type="pres">
      <dgm:prSet presAssocID="{F910455D-991F-4530-917F-5430B5B37FFC}" presName="circle2" presStyleLbl="lnNode1" presStyleIdx="1" presStyleCnt="3"/>
      <dgm:spPr/>
    </dgm:pt>
    <dgm:pt modelId="{70C72A0B-F1F9-4AAC-AEE1-3E5C978A9CEB}" type="pres">
      <dgm:prSet presAssocID="{F910455D-991F-4530-917F-5430B5B37FFC}" presName="text2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E58222-47A1-4F47-B9C1-D1A5C7F7AB2C}" type="pres">
      <dgm:prSet presAssocID="{F910455D-991F-4530-917F-5430B5B37FFC}" presName="line2" presStyleLbl="callout" presStyleIdx="2" presStyleCnt="6"/>
      <dgm:spPr/>
    </dgm:pt>
    <dgm:pt modelId="{C598BC22-C811-4F0C-98EB-846F486DFB8A}" type="pres">
      <dgm:prSet presAssocID="{F910455D-991F-4530-917F-5430B5B37FFC}" presName="d2" presStyleLbl="callout" presStyleIdx="3" presStyleCnt="6"/>
      <dgm:spPr/>
    </dgm:pt>
    <dgm:pt modelId="{438540E5-21BD-4175-A790-EB6E55BBF6ED}" type="pres">
      <dgm:prSet presAssocID="{D1938222-31D0-4CA5-B67C-81EF4991E1D8}" presName="circle3" presStyleLbl="lnNode1" presStyleIdx="2" presStyleCnt="3"/>
      <dgm:spPr/>
    </dgm:pt>
    <dgm:pt modelId="{4B3D031D-DB7E-42AC-9725-A0EAF1D7B83F}" type="pres">
      <dgm:prSet presAssocID="{D1938222-31D0-4CA5-B67C-81EF4991E1D8}" presName="text3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97495C-AD73-4B5C-B95D-AAF57F090CD6}" type="pres">
      <dgm:prSet presAssocID="{D1938222-31D0-4CA5-B67C-81EF4991E1D8}" presName="line3" presStyleLbl="callout" presStyleIdx="4" presStyleCnt="6"/>
      <dgm:spPr/>
    </dgm:pt>
    <dgm:pt modelId="{5D9B3FEA-45FB-4127-B0F4-51EC173EE6AB}" type="pres">
      <dgm:prSet presAssocID="{D1938222-31D0-4CA5-B67C-81EF4991E1D8}" presName="d3" presStyleLbl="callout" presStyleIdx="5" presStyleCnt="6"/>
      <dgm:spPr/>
    </dgm:pt>
  </dgm:ptLst>
  <dgm:cxnLst>
    <dgm:cxn modelId="{5013510E-0D24-4F84-AED3-C4016A263907}" srcId="{606034BB-9EF9-498A-87BE-B7219B98552E}" destId="{F910455D-991F-4530-917F-5430B5B37FFC}" srcOrd="1" destOrd="0" parTransId="{3FBC8710-1E0B-47AB-BAD2-99E5D4351ED2}" sibTransId="{6DF0744E-6E9B-47D4-9465-6D384919D5EA}"/>
    <dgm:cxn modelId="{3547A32D-52CB-47A8-992F-B21EBA1674A0}" srcId="{606034BB-9EF9-498A-87BE-B7219B98552E}" destId="{DFE2B1FB-6BCC-4D2D-BA38-4E6B0BE97C60}" srcOrd="0" destOrd="0" parTransId="{AB7C4886-8950-41AF-92AF-F3B014754228}" sibTransId="{E7B555DD-BAAA-433F-AE01-32FE7FFAF7CA}"/>
    <dgm:cxn modelId="{3B2229D4-650A-416E-A1E7-F4DBA615D843}" type="presOf" srcId="{D1938222-31D0-4CA5-B67C-81EF4991E1D8}" destId="{4B3D031D-DB7E-42AC-9725-A0EAF1D7B83F}" srcOrd="0" destOrd="0" presId="urn:microsoft.com/office/officeart/2005/8/layout/target1"/>
    <dgm:cxn modelId="{550D58DC-306F-4945-B467-862FE5E15D81}" type="presOf" srcId="{DFE2B1FB-6BCC-4D2D-BA38-4E6B0BE97C60}" destId="{9BCAB31E-C024-43A8-B8CA-044A30EE00EC}" srcOrd="0" destOrd="0" presId="urn:microsoft.com/office/officeart/2005/8/layout/target1"/>
    <dgm:cxn modelId="{B569001E-21CC-4E47-A7A6-FFC96DD920FA}" srcId="{606034BB-9EF9-498A-87BE-B7219B98552E}" destId="{D1938222-31D0-4CA5-B67C-81EF4991E1D8}" srcOrd="2" destOrd="0" parTransId="{ED973E00-A1CC-4DF4-8C16-B9CFCEC562A1}" sibTransId="{DE7A7E81-84D8-434D-88DD-49EFE6CC6AB8}"/>
    <dgm:cxn modelId="{0CCA5E4A-8370-4AD9-B07D-555F1254F5EC}" type="presOf" srcId="{606034BB-9EF9-498A-87BE-B7219B98552E}" destId="{37C7413E-4EF5-432B-935A-B2E48E2A21EB}" srcOrd="0" destOrd="0" presId="urn:microsoft.com/office/officeart/2005/8/layout/target1"/>
    <dgm:cxn modelId="{13873276-7E36-46EA-9800-5F6DA669E716}" type="presOf" srcId="{F910455D-991F-4530-917F-5430B5B37FFC}" destId="{70C72A0B-F1F9-4AAC-AEE1-3E5C978A9CEB}" srcOrd="0" destOrd="0" presId="urn:microsoft.com/office/officeart/2005/8/layout/target1"/>
    <dgm:cxn modelId="{2D1D68F8-6428-4129-A321-4DC86E502EA0}" type="presParOf" srcId="{37C7413E-4EF5-432B-935A-B2E48E2A21EB}" destId="{AD7D8BEA-0A5E-48BA-8833-EA576E8CE12E}" srcOrd="0" destOrd="0" presId="urn:microsoft.com/office/officeart/2005/8/layout/target1"/>
    <dgm:cxn modelId="{1D191F7B-4164-4A1D-A982-55C4A5B209B6}" type="presParOf" srcId="{37C7413E-4EF5-432B-935A-B2E48E2A21EB}" destId="{9BCAB31E-C024-43A8-B8CA-044A30EE00EC}" srcOrd="1" destOrd="0" presId="urn:microsoft.com/office/officeart/2005/8/layout/target1"/>
    <dgm:cxn modelId="{3AC96C68-EBF5-459A-970C-ADE786D0EF68}" type="presParOf" srcId="{37C7413E-4EF5-432B-935A-B2E48E2A21EB}" destId="{3280E1B7-4A9A-43A4-BDC4-BE1CF1044401}" srcOrd="2" destOrd="0" presId="urn:microsoft.com/office/officeart/2005/8/layout/target1"/>
    <dgm:cxn modelId="{619C1BD3-31B8-43AC-A425-8465D67E1D34}" type="presParOf" srcId="{37C7413E-4EF5-432B-935A-B2E48E2A21EB}" destId="{2BE25200-3C14-4D44-AA6F-8B574B18E453}" srcOrd="3" destOrd="0" presId="urn:microsoft.com/office/officeart/2005/8/layout/target1"/>
    <dgm:cxn modelId="{B2EE807F-0A7F-437A-A9DC-9D3FAD7FEC9B}" type="presParOf" srcId="{37C7413E-4EF5-432B-935A-B2E48E2A21EB}" destId="{9A133F5A-C80F-4C29-8E2F-F2E75740CCAD}" srcOrd="4" destOrd="0" presId="urn:microsoft.com/office/officeart/2005/8/layout/target1"/>
    <dgm:cxn modelId="{A38ECC12-C2BF-448C-A002-AD20C2282B9F}" type="presParOf" srcId="{37C7413E-4EF5-432B-935A-B2E48E2A21EB}" destId="{70C72A0B-F1F9-4AAC-AEE1-3E5C978A9CEB}" srcOrd="5" destOrd="0" presId="urn:microsoft.com/office/officeart/2005/8/layout/target1"/>
    <dgm:cxn modelId="{86E6FA0E-5157-4896-A589-494A12511D7C}" type="presParOf" srcId="{37C7413E-4EF5-432B-935A-B2E48E2A21EB}" destId="{65E58222-47A1-4F47-B9C1-D1A5C7F7AB2C}" srcOrd="6" destOrd="0" presId="urn:microsoft.com/office/officeart/2005/8/layout/target1"/>
    <dgm:cxn modelId="{23282168-1473-4765-8345-0189A65F1DC2}" type="presParOf" srcId="{37C7413E-4EF5-432B-935A-B2E48E2A21EB}" destId="{C598BC22-C811-4F0C-98EB-846F486DFB8A}" srcOrd="7" destOrd="0" presId="urn:microsoft.com/office/officeart/2005/8/layout/target1"/>
    <dgm:cxn modelId="{D2C8B250-EAE0-4714-837F-BE93B4B058B1}" type="presParOf" srcId="{37C7413E-4EF5-432B-935A-B2E48E2A21EB}" destId="{438540E5-21BD-4175-A790-EB6E55BBF6ED}" srcOrd="8" destOrd="0" presId="urn:microsoft.com/office/officeart/2005/8/layout/target1"/>
    <dgm:cxn modelId="{92512A0F-CE90-4B1C-93B8-80325B11547A}" type="presParOf" srcId="{37C7413E-4EF5-432B-935A-B2E48E2A21EB}" destId="{4B3D031D-DB7E-42AC-9725-A0EAF1D7B83F}" srcOrd="9" destOrd="0" presId="urn:microsoft.com/office/officeart/2005/8/layout/target1"/>
    <dgm:cxn modelId="{EC16AC67-3A00-4A61-9345-AEF071B95782}" type="presParOf" srcId="{37C7413E-4EF5-432B-935A-B2E48E2A21EB}" destId="{7097495C-AD73-4B5C-B95D-AAF57F090CD6}" srcOrd="10" destOrd="0" presId="urn:microsoft.com/office/officeart/2005/8/layout/target1"/>
    <dgm:cxn modelId="{10C17A79-ABCB-4147-85D7-BDCE4B075983}" type="presParOf" srcId="{37C7413E-4EF5-432B-935A-B2E48E2A21EB}" destId="{5D9B3FEA-45FB-4127-B0F4-51EC173EE6AB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3FDD799-F208-4662-80D1-DBCE4589897D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</dgm:pt>
    <dgm:pt modelId="{94A1E088-4F3F-4C5F-B972-F117B746F97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Team does not look at all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Angles when they decide,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It ends up in misery,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strained relationship and mistrust</a:t>
          </a:r>
        </a:p>
      </dgm:t>
    </dgm:pt>
    <dgm:pt modelId="{1D8A455E-FA3B-4BA5-A4F9-BD79F8D6B426}" type="parTrans" cxnId="{5DCF2E79-C1B4-42AD-8E13-867DEAD6CBF1}">
      <dgm:prSet/>
      <dgm:spPr/>
      <dgm:t>
        <a:bodyPr/>
        <a:lstStyle/>
        <a:p>
          <a:endParaRPr lang="en-US"/>
        </a:p>
      </dgm:t>
    </dgm:pt>
    <dgm:pt modelId="{79DC76AA-1BED-4116-BEC4-73CE61C5D6DE}" type="sibTrans" cxnId="{5DCF2E79-C1B4-42AD-8E13-867DEAD6CBF1}">
      <dgm:prSet/>
      <dgm:spPr/>
      <dgm:t>
        <a:bodyPr/>
        <a:lstStyle/>
        <a:p>
          <a:endParaRPr lang="en-US"/>
        </a:p>
      </dgm:t>
    </dgm:pt>
    <dgm:pt modelId="{0C09CF0E-4EE0-41F0-A78B-745E08995F5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Team decides for the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Greater advantage of all</a:t>
          </a:r>
        </a:p>
      </dgm:t>
    </dgm:pt>
    <dgm:pt modelId="{B061B9B6-EC45-4FC5-8928-6CC3C1B784D1}" type="parTrans" cxnId="{D8B6E51A-83E7-4EA9-8BA6-7C53B21971A0}">
      <dgm:prSet/>
      <dgm:spPr/>
      <dgm:t>
        <a:bodyPr/>
        <a:lstStyle/>
        <a:p>
          <a:endParaRPr lang="en-US"/>
        </a:p>
      </dgm:t>
    </dgm:pt>
    <dgm:pt modelId="{07B3FB59-B29F-43A0-861A-9856E03DFB67}" type="sibTrans" cxnId="{D8B6E51A-83E7-4EA9-8BA6-7C53B21971A0}">
      <dgm:prSet/>
      <dgm:spPr/>
      <dgm:t>
        <a:bodyPr/>
        <a:lstStyle/>
        <a:p>
          <a:endParaRPr lang="en-US"/>
        </a:p>
      </dgm:t>
    </dgm:pt>
    <dgm:pt modelId="{9FD024D0-93FC-43F8-820F-06DF770F666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Problem: Some members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dominate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decision making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to the exclusions of others</a:t>
          </a:r>
        </a:p>
      </dgm:t>
    </dgm:pt>
    <dgm:pt modelId="{DB743C8B-3CB4-497E-B4A5-FA693A813B95}" type="parTrans" cxnId="{4F7870CA-5EDB-4E16-9B83-CDD9452C515A}">
      <dgm:prSet/>
      <dgm:spPr/>
      <dgm:t>
        <a:bodyPr/>
        <a:lstStyle/>
        <a:p>
          <a:endParaRPr lang="en-US"/>
        </a:p>
      </dgm:t>
    </dgm:pt>
    <dgm:pt modelId="{B93415EA-38F3-40EC-9F6A-3F4C26160CA2}" type="sibTrans" cxnId="{4F7870CA-5EDB-4E16-9B83-CDD9452C515A}">
      <dgm:prSet/>
      <dgm:spPr/>
      <dgm:t>
        <a:bodyPr/>
        <a:lstStyle/>
        <a:p>
          <a:endParaRPr lang="en-US"/>
        </a:p>
      </dgm:t>
    </dgm:pt>
    <dgm:pt modelId="{CE1031BB-C7FC-429D-B33C-D66FB99C8C24}" type="pres">
      <dgm:prSet presAssocID="{C3FDD799-F208-4662-80D1-DBCE4589897D}" presName="compositeShape" presStyleCnt="0">
        <dgm:presLayoutVars>
          <dgm:chMax val="7"/>
          <dgm:dir/>
          <dgm:resizeHandles val="exact"/>
        </dgm:presLayoutVars>
      </dgm:prSet>
      <dgm:spPr/>
    </dgm:pt>
    <dgm:pt modelId="{51059B93-F68E-4E43-ABB5-15FBAFC59E88}" type="pres">
      <dgm:prSet presAssocID="{94A1E088-4F3F-4C5F-B972-F117B746F972}" presName="circ1" presStyleLbl="vennNode1" presStyleIdx="0" presStyleCnt="3"/>
      <dgm:spPr/>
      <dgm:t>
        <a:bodyPr/>
        <a:lstStyle/>
        <a:p>
          <a:endParaRPr lang="en-US"/>
        </a:p>
      </dgm:t>
    </dgm:pt>
    <dgm:pt modelId="{1083879B-B335-431A-A81C-D86D1AFCD30A}" type="pres">
      <dgm:prSet presAssocID="{94A1E088-4F3F-4C5F-B972-F117B746F97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351EA5-36DC-492A-BEA0-984F430C9397}" type="pres">
      <dgm:prSet presAssocID="{0C09CF0E-4EE0-41F0-A78B-745E08995F50}" presName="circ2" presStyleLbl="vennNode1" presStyleIdx="1" presStyleCnt="3"/>
      <dgm:spPr/>
      <dgm:t>
        <a:bodyPr/>
        <a:lstStyle/>
        <a:p>
          <a:endParaRPr lang="en-US"/>
        </a:p>
      </dgm:t>
    </dgm:pt>
    <dgm:pt modelId="{513DF65D-826B-4C99-B460-AD9AB67E5515}" type="pres">
      <dgm:prSet presAssocID="{0C09CF0E-4EE0-41F0-A78B-745E08995F5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569740-71C8-4982-9890-7ED6285B6904}" type="pres">
      <dgm:prSet presAssocID="{9FD024D0-93FC-43F8-820F-06DF770F6665}" presName="circ3" presStyleLbl="vennNode1" presStyleIdx="2" presStyleCnt="3"/>
      <dgm:spPr/>
      <dgm:t>
        <a:bodyPr/>
        <a:lstStyle/>
        <a:p>
          <a:endParaRPr lang="en-US"/>
        </a:p>
      </dgm:t>
    </dgm:pt>
    <dgm:pt modelId="{FB4460FE-315A-4845-8A73-9A0BA92D3836}" type="pres">
      <dgm:prSet presAssocID="{9FD024D0-93FC-43F8-820F-06DF770F666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C37D1E-BCBD-4734-954F-54552247BB88}" type="presOf" srcId="{0C09CF0E-4EE0-41F0-A78B-745E08995F50}" destId="{513DF65D-826B-4C99-B460-AD9AB67E5515}" srcOrd="1" destOrd="0" presId="urn:microsoft.com/office/officeart/2005/8/layout/venn1"/>
    <dgm:cxn modelId="{861A936E-57BA-4933-AEF4-24EDD7CA644F}" type="presOf" srcId="{9FD024D0-93FC-43F8-820F-06DF770F6665}" destId="{FB4460FE-315A-4845-8A73-9A0BA92D3836}" srcOrd="1" destOrd="0" presId="urn:microsoft.com/office/officeart/2005/8/layout/venn1"/>
    <dgm:cxn modelId="{49DC4C7C-BC8C-4E7C-A9A1-A25E24547BCF}" type="presOf" srcId="{94A1E088-4F3F-4C5F-B972-F117B746F972}" destId="{1083879B-B335-431A-A81C-D86D1AFCD30A}" srcOrd="1" destOrd="0" presId="urn:microsoft.com/office/officeart/2005/8/layout/venn1"/>
    <dgm:cxn modelId="{C114F16C-A785-48A9-A5FC-6785070D8A54}" type="presOf" srcId="{94A1E088-4F3F-4C5F-B972-F117B746F972}" destId="{51059B93-F68E-4E43-ABB5-15FBAFC59E88}" srcOrd="0" destOrd="0" presId="urn:microsoft.com/office/officeart/2005/8/layout/venn1"/>
    <dgm:cxn modelId="{1B297150-2EDB-44E5-B198-42DB82C83AB5}" type="presOf" srcId="{C3FDD799-F208-4662-80D1-DBCE4589897D}" destId="{CE1031BB-C7FC-429D-B33C-D66FB99C8C24}" srcOrd="0" destOrd="0" presId="urn:microsoft.com/office/officeart/2005/8/layout/venn1"/>
    <dgm:cxn modelId="{5DCF2E79-C1B4-42AD-8E13-867DEAD6CBF1}" srcId="{C3FDD799-F208-4662-80D1-DBCE4589897D}" destId="{94A1E088-4F3F-4C5F-B972-F117B746F972}" srcOrd="0" destOrd="0" parTransId="{1D8A455E-FA3B-4BA5-A4F9-BD79F8D6B426}" sibTransId="{79DC76AA-1BED-4116-BEC4-73CE61C5D6DE}"/>
    <dgm:cxn modelId="{D8B6E51A-83E7-4EA9-8BA6-7C53B21971A0}" srcId="{C3FDD799-F208-4662-80D1-DBCE4589897D}" destId="{0C09CF0E-4EE0-41F0-A78B-745E08995F50}" srcOrd="1" destOrd="0" parTransId="{B061B9B6-EC45-4FC5-8928-6CC3C1B784D1}" sibTransId="{07B3FB59-B29F-43A0-861A-9856E03DFB67}"/>
    <dgm:cxn modelId="{9875BACE-2C89-413F-8C92-48AC88D95515}" type="presOf" srcId="{9FD024D0-93FC-43F8-820F-06DF770F6665}" destId="{B5569740-71C8-4982-9890-7ED6285B6904}" srcOrd="0" destOrd="0" presId="urn:microsoft.com/office/officeart/2005/8/layout/venn1"/>
    <dgm:cxn modelId="{2F8F797B-5954-47B8-A5B2-0C7816345BAF}" type="presOf" srcId="{0C09CF0E-4EE0-41F0-A78B-745E08995F50}" destId="{38351EA5-36DC-492A-BEA0-984F430C9397}" srcOrd="0" destOrd="0" presId="urn:microsoft.com/office/officeart/2005/8/layout/venn1"/>
    <dgm:cxn modelId="{4F7870CA-5EDB-4E16-9B83-CDD9452C515A}" srcId="{C3FDD799-F208-4662-80D1-DBCE4589897D}" destId="{9FD024D0-93FC-43F8-820F-06DF770F6665}" srcOrd="2" destOrd="0" parTransId="{DB743C8B-3CB4-497E-B4A5-FA693A813B95}" sibTransId="{B93415EA-38F3-40EC-9F6A-3F4C26160CA2}"/>
    <dgm:cxn modelId="{938003FC-8C16-44CB-86B4-AB2719EA3C25}" type="presParOf" srcId="{CE1031BB-C7FC-429D-B33C-D66FB99C8C24}" destId="{51059B93-F68E-4E43-ABB5-15FBAFC59E88}" srcOrd="0" destOrd="0" presId="urn:microsoft.com/office/officeart/2005/8/layout/venn1"/>
    <dgm:cxn modelId="{11B138D5-F594-4CD2-93E3-6D70F128C0F2}" type="presParOf" srcId="{CE1031BB-C7FC-429D-B33C-D66FB99C8C24}" destId="{1083879B-B335-431A-A81C-D86D1AFCD30A}" srcOrd="1" destOrd="0" presId="urn:microsoft.com/office/officeart/2005/8/layout/venn1"/>
    <dgm:cxn modelId="{281F7EB2-F9E9-4569-909F-9AFEDD0DCD36}" type="presParOf" srcId="{CE1031BB-C7FC-429D-B33C-D66FB99C8C24}" destId="{38351EA5-36DC-492A-BEA0-984F430C9397}" srcOrd="2" destOrd="0" presId="urn:microsoft.com/office/officeart/2005/8/layout/venn1"/>
    <dgm:cxn modelId="{9BF0C7F4-F7FD-4941-99C2-34B0B2F3A6A9}" type="presParOf" srcId="{CE1031BB-C7FC-429D-B33C-D66FB99C8C24}" destId="{513DF65D-826B-4C99-B460-AD9AB67E5515}" srcOrd="3" destOrd="0" presId="urn:microsoft.com/office/officeart/2005/8/layout/venn1"/>
    <dgm:cxn modelId="{8E8F75A1-447B-4E59-A449-B855EEE7B042}" type="presParOf" srcId="{CE1031BB-C7FC-429D-B33C-D66FB99C8C24}" destId="{B5569740-71C8-4982-9890-7ED6285B6904}" srcOrd="4" destOrd="0" presId="urn:microsoft.com/office/officeart/2005/8/layout/venn1"/>
    <dgm:cxn modelId="{C2A9C588-617D-4441-B047-385A25530EDD}" type="presParOf" srcId="{CE1031BB-C7FC-429D-B33C-D66FB99C8C24}" destId="{FB4460FE-315A-4845-8A73-9A0BA92D383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2E29088-2CD1-490E-A545-30A7FE4A2DB4}" type="doc">
      <dgm:prSet loTypeId="urn:microsoft.com/office/officeart/2005/8/layout/target1" loCatId="relationship" qsTypeId="urn:microsoft.com/office/officeart/2005/8/quickstyle/simple1" qsCatId="simple" csTypeId="urn:microsoft.com/office/officeart/2005/8/colors/accent1_2" csCatId="accent1" phldr="1"/>
      <dgm:spPr/>
    </dgm:pt>
    <dgm:pt modelId="{F03F2572-AC4B-4B52-A62F-E65BB7ED7061}">
      <dgm:prSet phldrT="[Text]"/>
      <dgm:spPr/>
      <dgm:t>
        <a:bodyPr/>
        <a:lstStyle/>
        <a:p>
          <a:r>
            <a:rPr lang="en-US" dirty="0" smtClean="0"/>
            <a:t>Self</a:t>
          </a:r>
          <a:endParaRPr lang="en-US" dirty="0"/>
        </a:p>
      </dgm:t>
    </dgm:pt>
    <dgm:pt modelId="{DED2C7A0-D829-4DE2-A0EB-2EBA2AB9C4DB}" type="parTrans" cxnId="{EFAC66D9-4F95-49DF-A310-2DF9EBFBAFC4}">
      <dgm:prSet/>
      <dgm:spPr/>
      <dgm:t>
        <a:bodyPr/>
        <a:lstStyle/>
        <a:p>
          <a:endParaRPr lang="en-US"/>
        </a:p>
      </dgm:t>
    </dgm:pt>
    <dgm:pt modelId="{7601DD33-E21C-4F8D-A986-A7D5D1FD93B7}" type="sibTrans" cxnId="{EFAC66D9-4F95-49DF-A310-2DF9EBFBAFC4}">
      <dgm:prSet/>
      <dgm:spPr/>
      <dgm:t>
        <a:bodyPr/>
        <a:lstStyle/>
        <a:p>
          <a:endParaRPr lang="en-US"/>
        </a:p>
      </dgm:t>
    </dgm:pt>
    <dgm:pt modelId="{8947E754-98F1-485C-81C5-3EC86CD86AC4}">
      <dgm:prSet phldrT="[Text]"/>
      <dgm:spPr/>
      <dgm:t>
        <a:bodyPr/>
        <a:lstStyle/>
        <a:p>
          <a:r>
            <a:rPr lang="en-US" dirty="0" smtClean="0"/>
            <a:t>Family</a:t>
          </a:r>
          <a:endParaRPr lang="en-US" dirty="0"/>
        </a:p>
      </dgm:t>
    </dgm:pt>
    <dgm:pt modelId="{79C483EC-84B5-4A2A-B07F-2CECAB2A42E6}" type="parTrans" cxnId="{D3932E2B-BC1C-45CC-8B66-3738D2919202}">
      <dgm:prSet/>
      <dgm:spPr/>
      <dgm:t>
        <a:bodyPr/>
        <a:lstStyle/>
        <a:p>
          <a:endParaRPr lang="en-US"/>
        </a:p>
      </dgm:t>
    </dgm:pt>
    <dgm:pt modelId="{9E241EA3-3FF0-4ED4-A33D-EC826797D201}" type="sibTrans" cxnId="{D3932E2B-BC1C-45CC-8B66-3738D2919202}">
      <dgm:prSet/>
      <dgm:spPr/>
      <dgm:t>
        <a:bodyPr/>
        <a:lstStyle/>
        <a:p>
          <a:endParaRPr lang="en-US"/>
        </a:p>
      </dgm:t>
    </dgm:pt>
    <dgm:pt modelId="{28F37EE1-A73C-42CA-B868-14CE894C854B}">
      <dgm:prSet phldrT="[Text]"/>
      <dgm:spPr/>
      <dgm:t>
        <a:bodyPr/>
        <a:lstStyle/>
        <a:p>
          <a:r>
            <a:rPr lang="en-US" dirty="0" smtClean="0"/>
            <a:t>Community/ </a:t>
          </a:r>
        </a:p>
        <a:p>
          <a:r>
            <a:rPr lang="en-US" dirty="0" smtClean="0"/>
            <a:t>Nation</a:t>
          </a:r>
          <a:endParaRPr lang="en-US" dirty="0"/>
        </a:p>
      </dgm:t>
    </dgm:pt>
    <dgm:pt modelId="{72448B60-385D-4F44-A600-565B13A8A761}" type="parTrans" cxnId="{B0AECA95-C3EC-4202-94A3-DF374C1886BC}">
      <dgm:prSet/>
      <dgm:spPr/>
      <dgm:t>
        <a:bodyPr/>
        <a:lstStyle/>
        <a:p>
          <a:endParaRPr lang="en-US"/>
        </a:p>
      </dgm:t>
    </dgm:pt>
    <dgm:pt modelId="{B7680853-5FC8-4CE3-9ABA-B2D054E68A97}" type="sibTrans" cxnId="{B0AECA95-C3EC-4202-94A3-DF374C1886BC}">
      <dgm:prSet/>
      <dgm:spPr/>
      <dgm:t>
        <a:bodyPr/>
        <a:lstStyle/>
        <a:p>
          <a:endParaRPr lang="en-US"/>
        </a:p>
      </dgm:t>
    </dgm:pt>
    <dgm:pt modelId="{BB3DFD02-1A39-43E2-921B-14E3169393FD}" type="pres">
      <dgm:prSet presAssocID="{02E29088-2CD1-490E-A545-30A7FE4A2DB4}" presName="composite" presStyleCnt="0">
        <dgm:presLayoutVars>
          <dgm:chMax val="5"/>
          <dgm:dir/>
          <dgm:resizeHandles val="exact"/>
        </dgm:presLayoutVars>
      </dgm:prSet>
      <dgm:spPr/>
    </dgm:pt>
    <dgm:pt modelId="{AC679BCA-1BF1-4B7E-9918-203A56F5D21A}" type="pres">
      <dgm:prSet presAssocID="{F03F2572-AC4B-4B52-A62F-E65BB7ED7061}" presName="circle1" presStyleLbl="lnNode1" presStyleIdx="0" presStyleCnt="3"/>
      <dgm:spPr/>
    </dgm:pt>
    <dgm:pt modelId="{3682C2B4-C498-40D1-9300-16E26E82A9C8}" type="pres">
      <dgm:prSet presAssocID="{F03F2572-AC4B-4B52-A62F-E65BB7ED7061}" presName="text1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7BDB48-442A-44A1-898B-C9FF65255E63}" type="pres">
      <dgm:prSet presAssocID="{F03F2572-AC4B-4B52-A62F-E65BB7ED7061}" presName="line1" presStyleLbl="callout" presStyleIdx="0" presStyleCnt="6"/>
      <dgm:spPr/>
    </dgm:pt>
    <dgm:pt modelId="{7AFA438C-A7B2-4549-A26D-01181758846D}" type="pres">
      <dgm:prSet presAssocID="{F03F2572-AC4B-4B52-A62F-E65BB7ED7061}" presName="d1" presStyleLbl="callout" presStyleIdx="1" presStyleCnt="6"/>
      <dgm:spPr/>
    </dgm:pt>
    <dgm:pt modelId="{1134E31A-6DFC-426E-ACA5-6DC65859D74D}" type="pres">
      <dgm:prSet presAssocID="{8947E754-98F1-485C-81C5-3EC86CD86AC4}" presName="circle2" presStyleLbl="lnNode1" presStyleIdx="1" presStyleCnt="3"/>
      <dgm:spPr/>
    </dgm:pt>
    <dgm:pt modelId="{778F82DF-B508-4856-965E-F4CDD3B9A4F1}" type="pres">
      <dgm:prSet presAssocID="{8947E754-98F1-485C-81C5-3EC86CD86AC4}" presName="text2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06B596-C625-4D4E-9F71-A162198CD235}" type="pres">
      <dgm:prSet presAssocID="{8947E754-98F1-485C-81C5-3EC86CD86AC4}" presName="line2" presStyleLbl="callout" presStyleIdx="2" presStyleCnt="6"/>
      <dgm:spPr/>
    </dgm:pt>
    <dgm:pt modelId="{AB939732-212D-4F4A-A8FA-9B8C3FE71D31}" type="pres">
      <dgm:prSet presAssocID="{8947E754-98F1-485C-81C5-3EC86CD86AC4}" presName="d2" presStyleLbl="callout" presStyleIdx="3" presStyleCnt="6"/>
      <dgm:spPr/>
    </dgm:pt>
    <dgm:pt modelId="{2E141641-F494-4503-8247-B36563A24D2C}" type="pres">
      <dgm:prSet presAssocID="{28F37EE1-A73C-42CA-B868-14CE894C854B}" presName="circle3" presStyleLbl="lnNode1" presStyleIdx="2" presStyleCnt="3"/>
      <dgm:spPr/>
    </dgm:pt>
    <dgm:pt modelId="{E43FA3F4-8DD7-4018-B677-B58ACCBBD4AC}" type="pres">
      <dgm:prSet presAssocID="{28F37EE1-A73C-42CA-B868-14CE894C854B}" presName="text3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54F856-3399-46CD-92DB-8479BE65818E}" type="pres">
      <dgm:prSet presAssocID="{28F37EE1-A73C-42CA-B868-14CE894C854B}" presName="line3" presStyleLbl="callout" presStyleIdx="4" presStyleCnt="6"/>
      <dgm:spPr/>
    </dgm:pt>
    <dgm:pt modelId="{50BF0F43-283B-4C9A-89DC-5852AC3408DA}" type="pres">
      <dgm:prSet presAssocID="{28F37EE1-A73C-42CA-B868-14CE894C854B}" presName="d3" presStyleLbl="callout" presStyleIdx="5" presStyleCnt="6"/>
      <dgm:spPr/>
    </dgm:pt>
  </dgm:ptLst>
  <dgm:cxnLst>
    <dgm:cxn modelId="{D3932E2B-BC1C-45CC-8B66-3738D2919202}" srcId="{02E29088-2CD1-490E-A545-30A7FE4A2DB4}" destId="{8947E754-98F1-485C-81C5-3EC86CD86AC4}" srcOrd="1" destOrd="0" parTransId="{79C483EC-84B5-4A2A-B07F-2CECAB2A42E6}" sibTransId="{9E241EA3-3FF0-4ED4-A33D-EC826797D201}"/>
    <dgm:cxn modelId="{98482DDC-058B-4BA1-8388-11772D0D6430}" type="presOf" srcId="{8947E754-98F1-485C-81C5-3EC86CD86AC4}" destId="{778F82DF-B508-4856-965E-F4CDD3B9A4F1}" srcOrd="0" destOrd="0" presId="urn:microsoft.com/office/officeart/2005/8/layout/target1"/>
    <dgm:cxn modelId="{1ACC11B2-2385-430A-BF20-198374EB7F5C}" type="presOf" srcId="{02E29088-2CD1-490E-A545-30A7FE4A2DB4}" destId="{BB3DFD02-1A39-43E2-921B-14E3169393FD}" srcOrd="0" destOrd="0" presId="urn:microsoft.com/office/officeart/2005/8/layout/target1"/>
    <dgm:cxn modelId="{295205F6-0B4D-4A34-B0D3-3A8645DB6E74}" type="presOf" srcId="{F03F2572-AC4B-4B52-A62F-E65BB7ED7061}" destId="{3682C2B4-C498-40D1-9300-16E26E82A9C8}" srcOrd="0" destOrd="0" presId="urn:microsoft.com/office/officeart/2005/8/layout/target1"/>
    <dgm:cxn modelId="{B0AECA95-C3EC-4202-94A3-DF374C1886BC}" srcId="{02E29088-2CD1-490E-A545-30A7FE4A2DB4}" destId="{28F37EE1-A73C-42CA-B868-14CE894C854B}" srcOrd="2" destOrd="0" parTransId="{72448B60-385D-4F44-A600-565B13A8A761}" sibTransId="{B7680853-5FC8-4CE3-9ABA-B2D054E68A97}"/>
    <dgm:cxn modelId="{EFAC66D9-4F95-49DF-A310-2DF9EBFBAFC4}" srcId="{02E29088-2CD1-490E-A545-30A7FE4A2DB4}" destId="{F03F2572-AC4B-4B52-A62F-E65BB7ED7061}" srcOrd="0" destOrd="0" parTransId="{DED2C7A0-D829-4DE2-A0EB-2EBA2AB9C4DB}" sibTransId="{7601DD33-E21C-4F8D-A986-A7D5D1FD93B7}"/>
    <dgm:cxn modelId="{F59773F7-C04B-4939-91CC-EBB3B5A91224}" type="presOf" srcId="{28F37EE1-A73C-42CA-B868-14CE894C854B}" destId="{E43FA3F4-8DD7-4018-B677-B58ACCBBD4AC}" srcOrd="0" destOrd="0" presId="urn:microsoft.com/office/officeart/2005/8/layout/target1"/>
    <dgm:cxn modelId="{44DEC584-AB2A-4692-9BCF-A86B2B7E0ABA}" type="presParOf" srcId="{BB3DFD02-1A39-43E2-921B-14E3169393FD}" destId="{AC679BCA-1BF1-4B7E-9918-203A56F5D21A}" srcOrd="0" destOrd="0" presId="urn:microsoft.com/office/officeart/2005/8/layout/target1"/>
    <dgm:cxn modelId="{BA86D14A-C909-4422-8849-F6B5CCFF41AB}" type="presParOf" srcId="{BB3DFD02-1A39-43E2-921B-14E3169393FD}" destId="{3682C2B4-C498-40D1-9300-16E26E82A9C8}" srcOrd="1" destOrd="0" presId="urn:microsoft.com/office/officeart/2005/8/layout/target1"/>
    <dgm:cxn modelId="{798C2C9F-8C42-4B99-9FAF-A570089023B9}" type="presParOf" srcId="{BB3DFD02-1A39-43E2-921B-14E3169393FD}" destId="{DC7BDB48-442A-44A1-898B-C9FF65255E63}" srcOrd="2" destOrd="0" presId="urn:microsoft.com/office/officeart/2005/8/layout/target1"/>
    <dgm:cxn modelId="{31B217B7-2254-4C82-87EC-308B9066F9A0}" type="presParOf" srcId="{BB3DFD02-1A39-43E2-921B-14E3169393FD}" destId="{7AFA438C-A7B2-4549-A26D-01181758846D}" srcOrd="3" destOrd="0" presId="urn:microsoft.com/office/officeart/2005/8/layout/target1"/>
    <dgm:cxn modelId="{93E2CB79-5C50-47A8-BA80-C1F4EB51BE90}" type="presParOf" srcId="{BB3DFD02-1A39-43E2-921B-14E3169393FD}" destId="{1134E31A-6DFC-426E-ACA5-6DC65859D74D}" srcOrd="4" destOrd="0" presId="urn:microsoft.com/office/officeart/2005/8/layout/target1"/>
    <dgm:cxn modelId="{DC38888F-F281-46E8-AF22-81FA185BEBB6}" type="presParOf" srcId="{BB3DFD02-1A39-43E2-921B-14E3169393FD}" destId="{778F82DF-B508-4856-965E-F4CDD3B9A4F1}" srcOrd="5" destOrd="0" presId="urn:microsoft.com/office/officeart/2005/8/layout/target1"/>
    <dgm:cxn modelId="{EF57A730-0701-4B20-B46C-8F3E5D1B22F4}" type="presParOf" srcId="{BB3DFD02-1A39-43E2-921B-14E3169393FD}" destId="{3A06B596-C625-4D4E-9F71-A162198CD235}" srcOrd="6" destOrd="0" presId="urn:microsoft.com/office/officeart/2005/8/layout/target1"/>
    <dgm:cxn modelId="{935FE81F-88AE-469A-A0A9-DEB18F43EF3D}" type="presParOf" srcId="{BB3DFD02-1A39-43E2-921B-14E3169393FD}" destId="{AB939732-212D-4F4A-A8FA-9B8C3FE71D31}" srcOrd="7" destOrd="0" presId="urn:microsoft.com/office/officeart/2005/8/layout/target1"/>
    <dgm:cxn modelId="{285BB6D2-4A58-4939-BEAB-E81E45A21766}" type="presParOf" srcId="{BB3DFD02-1A39-43E2-921B-14E3169393FD}" destId="{2E141641-F494-4503-8247-B36563A24D2C}" srcOrd="8" destOrd="0" presId="urn:microsoft.com/office/officeart/2005/8/layout/target1"/>
    <dgm:cxn modelId="{4E9C2A2F-DEC8-4D54-9839-815D25ECAB8C}" type="presParOf" srcId="{BB3DFD02-1A39-43E2-921B-14E3169393FD}" destId="{E43FA3F4-8DD7-4018-B677-B58ACCBBD4AC}" srcOrd="9" destOrd="0" presId="urn:microsoft.com/office/officeart/2005/8/layout/target1"/>
    <dgm:cxn modelId="{11F8EEBE-4D1F-4879-8472-3A9A41A916AB}" type="presParOf" srcId="{BB3DFD02-1A39-43E2-921B-14E3169393FD}" destId="{B254F856-3399-46CD-92DB-8479BE65818E}" srcOrd="10" destOrd="0" presId="urn:microsoft.com/office/officeart/2005/8/layout/target1"/>
    <dgm:cxn modelId="{C9F62BC0-D34D-4A69-87D1-7F6EC5CE6757}" type="presParOf" srcId="{BB3DFD02-1A39-43E2-921B-14E3169393FD}" destId="{50BF0F43-283B-4C9A-89DC-5852AC3408DA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03DCC0-D0BA-4650-A596-70534E3EF868}">
      <dsp:nvSpPr>
        <dsp:cNvPr id="0" name=""/>
        <dsp:cNvSpPr/>
      </dsp:nvSpPr>
      <dsp:spPr>
        <a:xfrm>
          <a:off x="0" y="1346199"/>
          <a:ext cx="2057400" cy="20574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F5AC16-E84F-4AF9-B1CA-0BEEBFCB50D9}">
      <dsp:nvSpPr>
        <dsp:cNvPr id="0" name=""/>
        <dsp:cNvSpPr/>
      </dsp:nvSpPr>
      <dsp:spPr>
        <a:xfrm>
          <a:off x="411480" y="1757679"/>
          <a:ext cx="1234440" cy="12344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EB0BEC-831E-45BA-995F-CDF14B8CBCE6}">
      <dsp:nvSpPr>
        <dsp:cNvPr id="0" name=""/>
        <dsp:cNvSpPr/>
      </dsp:nvSpPr>
      <dsp:spPr>
        <a:xfrm>
          <a:off x="822960" y="2169159"/>
          <a:ext cx="411480" cy="411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FE023B-45E9-42B0-A6CB-1EBF122E20BE}">
      <dsp:nvSpPr>
        <dsp:cNvPr id="0" name=""/>
        <dsp:cNvSpPr/>
      </dsp:nvSpPr>
      <dsp:spPr>
        <a:xfrm>
          <a:off x="2400300" y="660399"/>
          <a:ext cx="1028700" cy="600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29210" bIns="2921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Self</a:t>
          </a:r>
          <a:endParaRPr lang="en-US" sz="2300" kern="1200" dirty="0"/>
        </a:p>
      </dsp:txBody>
      <dsp:txXfrm>
        <a:off x="2400300" y="660399"/>
        <a:ext cx="1028700" cy="600075"/>
      </dsp:txXfrm>
    </dsp:sp>
    <dsp:sp modelId="{A676433E-7AED-474D-BA89-EFECADCD5C0F}">
      <dsp:nvSpPr>
        <dsp:cNvPr id="0" name=""/>
        <dsp:cNvSpPr/>
      </dsp:nvSpPr>
      <dsp:spPr>
        <a:xfrm>
          <a:off x="2143125" y="960437"/>
          <a:ext cx="2571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B20C8C-3520-4403-94F9-9D289A0B9B5B}">
      <dsp:nvSpPr>
        <dsp:cNvPr id="0" name=""/>
        <dsp:cNvSpPr/>
      </dsp:nvSpPr>
      <dsp:spPr>
        <a:xfrm rot="5400000">
          <a:off x="878338" y="1111142"/>
          <a:ext cx="1414119" cy="111339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F50F28-7EA1-430D-9846-069213634376}">
      <dsp:nvSpPr>
        <dsp:cNvPr id="0" name=""/>
        <dsp:cNvSpPr/>
      </dsp:nvSpPr>
      <dsp:spPr>
        <a:xfrm>
          <a:off x="2400300" y="1260474"/>
          <a:ext cx="1028700" cy="600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29210" bIns="2921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Family</a:t>
          </a:r>
          <a:endParaRPr lang="en-US" sz="2300" kern="1200" dirty="0"/>
        </a:p>
      </dsp:txBody>
      <dsp:txXfrm>
        <a:off x="2400300" y="1260474"/>
        <a:ext cx="1028700" cy="600075"/>
      </dsp:txXfrm>
    </dsp:sp>
    <dsp:sp modelId="{0FEDF789-C188-4E8E-834D-D84EFE476DA9}">
      <dsp:nvSpPr>
        <dsp:cNvPr id="0" name=""/>
        <dsp:cNvSpPr/>
      </dsp:nvSpPr>
      <dsp:spPr>
        <a:xfrm>
          <a:off x="2143125" y="1560512"/>
          <a:ext cx="2571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3F45AE-4997-4FCF-AD0F-2A150746ED75}">
      <dsp:nvSpPr>
        <dsp:cNvPr id="0" name=""/>
        <dsp:cNvSpPr/>
      </dsp:nvSpPr>
      <dsp:spPr>
        <a:xfrm rot="5400000">
          <a:off x="1181873" y="1701855"/>
          <a:ext cx="1101943" cy="818502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D3FC29-29B1-44D5-BB61-6FAED44F5758}">
      <dsp:nvSpPr>
        <dsp:cNvPr id="0" name=""/>
        <dsp:cNvSpPr/>
      </dsp:nvSpPr>
      <dsp:spPr>
        <a:xfrm>
          <a:off x="2400300" y="1860550"/>
          <a:ext cx="1028700" cy="600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29210" bIns="2921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Nation</a:t>
          </a:r>
          <a:endParaRPr lang="en-US" sz="2300" kern="1200" dirty="0"/>
        </a:p>
      </dsp:txBody>
      <dsp:txXfrm>
        <a:off x="2400300" y="1860550"/>
        <a:ext cx="1028700" cy="600075"/>
      </dsp:txXfrm>
    </dsp:sp>
    <dsp:sp modelId="{E4A3FCBB-77C6-4475-A15D-EDCD22FFD673}">
      <dsp:nvSpPr>
        <dsp:cNvPr id="0" name=""/>
        <dsp:cNvSpPr/>
      </dsp:nvSpPr>
      <dsp:spPr>
        <a:xfrm>
          <a:off x="2143125" y="2160587"/>
          <a:ext cx="2571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60149C-6EFC-4A10-ACC2-444C5FA1AAAB}">
      <dsp:nvSpPr>
        <dsp:cNvPr id="0" name=""/>
        <dsp:cNvSpPr/>
      </dsp:nvSpPr>
      <dsp:spPr>
        <a:xfrm rot="5400000">
          <a:off x="1485785" y="2292089"/>
          <a:ext cx="787298" cy="523608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BE47CB-537B-4CCC-A5A3-35BB7649D213}">
      <dsp:nvSpPr>
        <dsp:cNvPr id="0" name=""/>
        <dsp:cNvSpPr/>
      </dsp:nvSpPr>
      <dsp:spPr>
        <a:xfrm>
          <a:off x="494029" y="0"/>
          <a:ext cx="7241540" cy="452596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48FD15-D686-4318-8198-678DA34E9353}">
      <dsp:nvSpPr>
        <dsp:cNvPr id="0" name=""/>
        <dsp:cNvSpPr/>
      </dsp:nvSpPr>
      <dsp:spPr>
        <a:xfrm>
          <a:off x="1413705" y="3123819"/>
          <a:ext cx="188280" cy="1882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B182B8-408F-42F4-BC6A-98BB66E881BD}">
      <dsp:nvSpPr>
        <dsp:cNvPr id="0" name=""/>
        <dsp:cNvSpPr/>
      </dsp:nvSpPr>
      <dsp:spPr>
        <a:xfrm>
          <a:off x="1507845" y="3217959"/>
          <a:ext cx="1687279" cy="1308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766" tIns="0" rIns="0" bIns="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SELF</a:t>
          </a:r>
          <a:endParaRPr lang="en-US" sz="3000" kern="1200" dirty="0"/>
        </a:p>
      </dsp:txBody>
      <dsp:txXfrm>
        <a:off x="1507845" y="3217959"/>
        <a:ext cx="1687279" cy="1308003"/>
      </dsp:txXfrm>
    </dsp:sp>
    <dsp:sp modelId="{632803AB-EB4C-43E7-87B9-5F83195067E6}">
      <dsp:nvSpPr>
        <dsp:cNvPr id="0" name=""/>
        <dsp:cNvSpPr/>
      </dsp:nvSpPr>
      <dsp:spPr>
        <a:xfrm>
          <a:off x="3075638" y="1893662"/>
          <a:ext cx="340352" cy="3403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46231A-A472-4742-8AAC-D0571297A2B9}">
      <dsp:nvSpPr>
        <dsp:cNvPr id="0" name=""/>
        <dsp:cNvSpPr/>
      </dsp:nvSpPr>
      <dsp:spPr>
        <a:xfrm>
          <a:off x="3245815" y="2063839"/>
          <a:ext cx="1737969" cy="2462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346" tIns="0" rIns="0" bIns="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FAMILY</a:t>
          </a:r>
          <a:endParaRPr lang="en-US" sz="3000" kern="1200" dirty="0"/>
        </a:p>
      </dsp:txBody>
      <dsp:txXfrm>
        <a:off x="3245815" y="2063839"/>
        <a:ext cx="1737969" cy="2462123"/>
      </dsp:txXfrm>
    </dsp:sp>
    <dsp:sp modelId="{0BC649EF-AFA1-426A-BB50-88A331BFDA71}">
      <dsp:nvSpPr>
        <dsp:cNvPr id="0" name=""/>
        <dsp:cNvSpPr/>
      </dsp:nvSpPr>
      <dsp:spPr>
        <a:xfrm>
          <a:off x="5074304" y="1145068"/>
          <a:ext cx="470700" cy="4707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3F92EF-40A3-48F4-8C89-AD3DC1A31B8B}">
      <dsp:nvSpPr>
        <dsp:cNvPr id="0" name=""/>
        <dsp:cNvSpPr/>
      </dsp:nvSpPr>
      <dsp:spPr>
        <a:xfrm>
          <a:off x="5309654" y="1380418"/>
          <a:ext cx="1737969" cy="3145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414" tIns="0" rIns="0" bIns="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NATION</a:t>
          </a:r>
        </a:p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“Resolve Inequity”</a:t>
          </a:r>
          <a:endParaRPr lang="en-US" sz="3000" kern="1200" dirty="0"/>
        </a:p>
      </dsp:txBody>
      <dsp:txXfrm>
        <a:off x="5309654" y="1380418"/>
        <a:ext cx="1737969" cy="31455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93CE2-D965-499E-B138-90B27418CA2A}">
      <dsp:nvSpPr>
        <dsp:cNvPr id="0" name=""/>
        <dsp:cNvSpPr/>
      </dsp:nvSpPr>
      <dsp:spPr>
        <a:xfrm>
          <a:off x="0" y="1455261"/>
          <a:ext cx="2423160" cy="24231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3ED258-3F88-4CDD-847F-03CF272E5C40}">
      <dsp:nvSpPr>
        <dsp:cNvPr id="0" name=""/>
        <dsp:cNvSpPr/>
      </dsp:nvSpPr>
      <dsp:spPr>
        <a:xfrm>
          <a:off x="484632" y="1939893"/>
          <a:ext cx="1453896" cy="14538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7049ED-4202-486D-9D67-D5D7C4CB43BA}">
      <dsp:nvSpPr>
        <dsp:cNvPr id="0" name=""/>
        <dsp:cNvSpPr/>
      </dsp:nvSpPr>
      <dsp:spPr>
        <a:xfrm>
          <a:off x="969264" y="2424525"/>
          <a:ext cx="484632" cy="4846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03E89C-080D-47BA-B169-B6B6380CA0B4}">
      <dsp:nvSpPr>
        <dsp:cNvPr id="0" name=""/>
        <dsp:cNvSpPr/>
      </dsp:nvSpPr>
      <dsp:spPr>
        <a:xfrm>
          <a:off x="2827020" y="647541"/>
          <a:ext cx="1211580" cy="706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SELF</a:t>
          </a:r>
          <a:endParaRPr lang="en-US" sz="2400" kern="1200" dirty="0"/>
        </a:p>
      </dsp:txBody>
      <dsp:txXfrm>
        <a:off x="2827020" y="647541"/>
        <a:ext cx="1211580" cy="706755"/>
      </dsp:txXfrm>
    </dsp:sp>
    <dsp:sp modelId="{4CCE75F4-F885-434B-9C0F-3DB507165DC8}">
      <dsp:nvSpPr>
        <dsp:cNvPr id="0" name=""/>
        <dsp:cNvSpPr/>
      </dsp:nvSpPr>
      <dsp:spPr>
        <a:xfrm>
          <a:off x="2524125" y="1000919"/>
          <a:ext cx="3028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7097A4-E4E9-4078-8F1A-AE247F363131}">
      <dsp:nvSpPr>
        <dsp:cNvPr id="0" name=""/>
        <dsp:cNvSpPr/>
      </dsp:nvSpPr>
      <dsp:spPr>
        <a:xfrm rot="5400000">
          <a:off x="1034487" y="1178415"/>
          <a:ext cx="1665518" cy="1311333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CB3D7F-CCE1-4235-9FC3-92CA0075D0DD}">
      <dsp:nvSpPr>
        <dsp:cNvPr id="0" name=""/>
        <dsp:cNvSpPr/>
      </dsp:nvSpPr>
      <dsp:spPr>
        <a:xfrm>
          <a:off x="2827020" y="1354296"/>
          <a:ext cx="1211580" cy="706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FAMILY</a:t>
          </a:r>
          <a:endParaRPr lang="en-US" sz="2400" kern="1200" dirty="0"/>
        </a:p>
      </dsp:txBody>
      <dsp:txXfrm>
        <a:off x="2827020" y="1354296"/>
        <a:ext cx="1211580" cy="706755"/>
      </dsp:txXfrm>
    </dsp:sp>
    <dsp:sp modelId="{CFE15D09-CB38-4443-9D28-A4CAC8285ED0}">
      <dsp:nvSpPr>
        <dsp:cNvPr id="0" name=""/>
        <dsp:cNvSpPr/>
      </dsp:nvSpPr>
      <dsp:spPr>
        <a:xfrm>
          <a:off x="2524125" y="1707674"/>
          <a:ext cx="3028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1AA02A-9F6B-42C0-ABE5-AF68433A91A5}">
      <dsp:nvSpPr>
        <dsp:cNvPr id="0" name=""/>
        <dsp:cNvSpPr/>
      </dsp:nvSpPr>
      <dsp:spPr>
        <a:xfrm rot="5400000">
          <a:off x="1391984" y="1874145"/>
          <a:ext cx="1297844" cy="964013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6AF58F-B571-406A-9638-FB81B5B51FD7}">
      <dsp:nvSpPr>
        <dsp:cNvPr id="0" name=""/>
        <dsp:cNvSpPr/>
      </dsp:nvSpPr>
      <dsp:spPr>
        <a:xfrm>
          <a:off x="2827020" y="2061051"/>
          <a:ext cx="1211580" cy="706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NATION</a:t>
          </a:r>
          <a:endParaRPr lang="en-US" sz="2400" kern="1200" dirty="0"/>
        </a:p>
      </dsp:txBody>
      <dsp:txXfrm>
        <a:off x="2827020" y="2061051"/>
        <a:ext cx="1211580" cy="706755"/>
      </dsp:txXfrm>
    </dsp:sp>
    <dsp:sp modelId="{3A6DE8C3-E129-4F2A-9936-ADD08F1FAA23}">
      <dsp:nvSpPr>
        <dsp:cNvPr id="0" name=""/>
        <dsp:cNvSpPr/>
      </dsp:nvSpPr>
      <dsp:spPr>
        <a:xfrm>
          <a:off x="2524125" y="2414429"/>
          <a:ext cx="3028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3BDC4C-89F9-4C2A-9281-60D7405CFA59}">
      <dsp:nvSpPr>
        <dsp:cNvPr id="0" name=""/>
        <dsp:cNvSpPr/>
      </dsp:nvSpPr>
      <dsp:spPr>
        <a:xfrm rot="5400000">
          <a:off x="1749925" y="2569309"/>
          <a:ext cx="927262" cy="61669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92BB5E-089F-4061-B2CE-12086647C1E4}">
      <dsp:nvSpPr>
        <dsp:cNvPr id="0" name=""/>
        <dsp:cNvSpPr/>
      </dsp:nvSpPr>
      <dsp:spPr>
        <a:xfrm>
          <a:off x="0" y="1510030"/>
          <a:ext cx="2880360" cy="28803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82F8A0-935F-4DFB-B3E3-3BC79751F442}">
      <dsp:nvSpPr>
        <dsp:cNvPr id="0" name=""/>
        <dsp:cNvSpPr/>
      </dsp:nvSpPr>
      <dsp:spPr>
        <a:xfrm>
          <a:off x="576072" y="2086102"/>
          <a:ext cx="1728216" cy="17282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D2A4BC-F025-4B2B-8D9C-D2758FB120CC}">
      <dsp:nvSpPr>
        <dsp:cNvPr id="0" name=""/>
        <dsp:cNvSpPr/>
      </dsp:nvSpPr>
      <dsp:spPr>
        <a:xfrm>
          <a:off x="1152144" y="2662174"/>
          <a:ext cx="576072" cy="5760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C0E663-0B74-46A1-8885-2164B2F4946B}">
      <dsp:nvSpPr>
        <dsp:cNvPr id="0" name=""/>
        <dsp:cNvSpPr/>
      </dsp:nvSpPr>
      <dsp:spPr>
        <a:xfrm>
          <a:off x="3360420" y="549909"/>
          <a:ext cx="1440180" cy="840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SELF</a:t>
          </a:r>
          <a:endParaRPr lang="en-US" sz="1800" kern="1200" dirty="0"/>
        </a:p>
      </dsp:txBody>
      <dsp:txXfrm>
        <a:off x="3360420" y="549909"/>
        <a:ext cx="1440180" cy="840105"/>
      </dsp:txXfrm>
    </dsp:sp>
    <dsp:sp modelId="{C70B0D67-DEF6-4238-A113-62798FFAB786}">
      <dsp:nvSpPr>
        <dsp:cNvPr id="0" name=""/>
        <dsp:cNvSpPr/>
      </dsp:nvSpPr>
      <dsp:spPr>
        <a:xfrm>
          <a:off x="3000375" y="969962"/>
          <a:ext cx="36004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9BD83A-B7DF-47C7-A815-C654131BF272}">
      <dsp:nvSpPr>
        <dsp:cNvPr id="0" name=""/>
        <dsp:cNvSpPr/>
      </dsp:nvSpPr>
      <dsp:spPr>
        <a:xfrm rot="5400000">
          <a:off x="1229673" y="1180948"/>
          <a:ext cx="1979767" cy="155875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001D81-57DD-4119-AB96-04254A775128}">
      <dsp:nvSpPr>
        <dsp:cNvPr id="0" name=""/>
        <dsp:cNvSpPr/>
      </dsp:nvSpPr>
      <dsp:spPr>
        <a:xfrm>
          <a:off x="3360420" y="1390014"/>
          <a:ext cx="1440180" cy="840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FAMILY</a:t>
          </a:r>
          <a:endParaRPr lang="en-US" sz="1800" kern="1200" dirty="0"/>
        </a:p>
      </dsp:txBody>
      <dsp:txXfrm>
        <a:off x="3360420" y="1390014"/>
        <a:ext cx="1440180" cy="840105"/>
      </dsp:txXfrm>
    </dsp:sp>
    <dsp:sp modelId="{6EA64E82-7390-48D7-A890-A3E45DF2F0F5}">
      <dsp:nvSpPr>
        <dsp:cNvPr id="0" name=""/>
        <dsp:cNvSpPr/>
      </dsp:nvSpPr>
      <dsp:spPr>
        <a:xfrm>
          <a:off x="3000375" y="1810067"/>
          <a:ext cx="36004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C28AA0-DC64-4944-B316-DC0572BE1522}">
      <dsp:nvSpPr>
        <dsp:cNvPr id="0" name=""/>
        <dsp:cNvSpPr/>
      </dsp:nvSpPr>
      <dsp:spPr>
        <a:xfrm rot="5400000">
          <a:off x="1654622" y="2007948"/>
          <a:ext cx="1542720" cy="1145903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E99A03-BA06-40B7-B5AD-12B255F277DE}">
      <dsp:nvSpPr>
        <dsp:cNvPr id="0" name=""/>
        <dsp:cNvSpPr/>
      </dsp:nvSpPr>
      <dsp:spPr>
        <a:xfrm>
          <a:off x="3360420" y="2230120"/>
          <a:ext cx="1440180" cy="840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COMMUNITY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NATION</a:t>
          </a:r>
        </a:p>
      </dsp:txBody>
      <dsp:txXfrm>
        <a:off x="3360420" y="2230120"/>
        <a:ext cx="1440180" cy="840105"/>
      </dsp:txXfrm>
    </dsp:sp>
    <dsp:sp modelId="{42B96F53-BE32-4D53-9962-7497343F488B}">
      <dsp:nvSpPr>
        <dsp:cNvPr id="0" name=""/>
        <dsp:cNvSpPr/>
      </dsp:nvSpPr>
      <dsp:spPr>
        <a:xfrm>
          <a:off x="3000375" y="2650172"/>
          <a:ext cx="36004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A737D4-A22F-4B16-8E6D-8F5FCEC6D07B}">
      <dsp:nvSpPr>
        <dsp:cNvPr id="0" name=""/>
        <dsp:cNvSpPr/>
      </dsp:nvSpPr>
      <dsp:spPr>
        <a:xfrm rot="5400000">
          <a:off x="2080099" y="2834275"/>
          <a:ext cx="1102217" cy="733051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3C573D-58EA-451A-B96F-264AC7788437}">
      <dsp:nvSpPr>
        <dsp:cNvPr id="0" name=""/>
        <dsp:cNvSpPr/>
      </dsp:nvSpPr>
      <dsp:spPr>
        <a:xfrm>
          <a:off x="-472716" y="0"/>
          <a:ext cx="5156200" cy="515620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C5D710-55CB-4C43-BC6F-F8A640B36CF8}">
      <dsp:nvSpPr>
        <dsp:cNvPr id="0" name=""/>
        <dsp:cNvSpPr/>
      </dsp:nvSpPr>
      <dsp:spPr>
        <a:xfrm>
          <a:off x="993580" y="518389"/>
          <a:ext cx="5575136" cy="122056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Transparency in Governance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Assertiveness and Courage</a:t>
          </a:r>
          <a:endParaRPr lang="en-US" sz="2500" kern="1200" dirty="0"/>
        </a:p>
      </dsp:txBody>
      <dsp:txXfrm>
        <a:off x="1053163" y="577972"/>
        <a:ext cx="5455970" cy="1101403"/>
      </dsp:txXfrm>
    </dsp:sp>
    <dsp:sp modelId="{7E9B4D75-ACB6-433F-964E-75714B753C7E}">
      <dsp:nvSpPr>
        <dsp:cNvPr id="0" name=""/>
        <dsp:cNvSpPr/>
      </dsp:nvSpPr>
      <dsp:spPr>
        <a:xfrm>
          <a:off x="1517256" y="1891529"/>
          <a:ext cx="4527782" cy="122056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Leadership by Example</a:t>
          </a:r>
          <a:endParaRPr lang="en-US" sz="2500" kern="1200" dirty="0"/>
        </a:p>
      </dsp:txBody>
      <dsp:txXfrm>
        <a:off x="1576839" y="1951112"/>
        <a:ext cx="4408616" cy="1101403"/>
      </dsp:txXfrm>
    </dsp:sp>
    <dsp:sp modelId="{B8BA139E-8912-4C0F-92C3-444E5A809ACC}">
      <dsp:nvSpPr>
        <dsp:cNvPr id="0" name=""/>
        <dsp:cNvSpPr/>
      </dsp:nvSpPr>
      <dsp:spPr>
        <a:xfrm>
          <a:off x="1493075" y="3264670"/>
          <a:ext cx="4576145" cy="122056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Interdependence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Functional Self Discipline</a:t>
          </a:r>
          <a:endParaRPr lang="en-US" sz="2400" kern="1200" dirty="0"/>
        </a:p>
      </dsp:txBody>
      <dsp:txXfrm>
        <a:off x="1552658" y="3324253"/>
        <a:ext cx="4456979" cy="11014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F12794-4EE0-408C-89B9-C3991ED61FBB}">
      <dsp:nvSpPr>
        <dsp:cNvPr id="0" name=""/>
        <dsp:cNvSpPr/>
      </dsp:nvSpPr>
      <dsp:spPr>
        <a:xfrm>
          <a:off x="0" y="0"/>
          <a:ext cx="4041913" cy="515620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715A1F-CC46-4BB8-9FC0-179DA6DA09EB}">
      <dsp:nvSpPr>
        <dsp:cNvPr id="0" name=""/>
        <dsp:cNvSpPr/>
      </dsp:nvSpPr>
      <dsp:spPr>
        <a:xfrm>
          <a:off x="2020956" y="518389"/>
          <a:ext cx="2627243" cy="122056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Transparency, Courage and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Assertiveness</a:t>
          </a:r>
          <a:endParaRPr lang="en-US" sz="2000" kern="1200" dirty="0"/>
        </a:p>
      </dsp:txBody>
      <dsp:txXfrm>
        <a:off x="2080539" y="577972"/>
        <a:ext cx="2508077" cy="1101403"/>
      </dsp:txXfrm>
    </dsp:sp>
    <dsp:sp modelId="{E9692B8A-680D-4ED6-8112-A11D6BBD63F6}">
      <dsp:nvSpPr>
        <dsp:cNvPr id="0" name=""/>
        <dsp:cNvSpPr/>
      </dsp:nvSpPr>
      <dsp:spPr>
        <a:xfrm>
          <a:off x="2020956" y="1891529"/>
          <a:ext cx="2627243" cy="122056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Leadership by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Example</a:t>
          </a:r>
          <a:endParaRPr lang="en-US" sz="2000" kern="1200" dirty="0"/>
        </a:p>
      </dsp:txBody>
      <dsp:txXfrm>
        <a:off x="2080539" y="1951112"/>
        <a:ext cx="2508077" cy="1101403"/>
      </dsp:txXfrm>
    </dsp:sp>
    <dsp:sp modelId="{B19BFD27-7375-44D4-A769-F8A84F283914}">
      <dsp:nvSpPr>
        <dsp:cNvPr id="0" name=""/>
        <dsp:cNvSpPr/>
      </dsp:nvSpPr>
      <dsp:spPr>
        <a:xfrm>
          <a:off x="2020956" y="3264670"/>
          <a:ext cx="2627243" cy="122056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Interdependence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Self Discipline</a:t>
          </a:r>
          <a:endParaRPr lang="en-US" sz="2000" kern="1200" dirty="0"/>
        </a:p>
      </dsp:txBody>
      <dsp:txXfrm>
        <a:off x="2080539" y="3324253"/>
        <a:ext cx="2508077" cy="110140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8540E5-21BD-4175-A790-EB6E55BBF6ED}">
      <dsp:nvSpPr>
        <dsp:cNvPr id="0" name=""/>
        <dsp:cNvSpPr/>
      </dsp:nvSpPr>
      <dsp:spPr>
        <a:xfrm>
          <a:off x="0" y="1244124"/>
          <a:ext cx="2194560" cy="2194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133F5A-C80F-4C29-8E2F-F2E75740CCAD}">
      <dsp:nvSpPr>
        <dsp:cNvPr id="0" name=""/>
        <dsp:cNvSpPr/>
      </dsp:nvSpPr>
      <dsp:spPr>
        <a:xfrm>
          <a:off x="438912" y="1683036"/>
          <a:ext cx="1316736" cy="13167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7D8BEA-0A5E-48BA-8833-EA576E8CE12E}">
      <dsp:nvSpPr>
        <dsp:cNvPr id="0" name=""/>
        <dsp:cNvSpPr/>
      </dsp:nvSpPr>
      <dsp:spPr>
        <a:xfrm>
          <a:off x="877824" y="2121948"/>
          <a:ext cx="438912" cy="4389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CAB31E-C024-43A8-B8CA-044A30EE00EC}">
      <dsp:nvSpPr>
        <dsp:cNvPr id="0" name=""/>
        <dsp:cNvSpPr/>
      </dsp:nvSpPr>
      <dsp:spPr>
        <a:xfrm>
          <a:off x="2560319" y="512603"/>
          <a:ext cx="1097280" cy="640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SELF</a:t>
          </a:r>
          <a:endParaRPr lang="en-US" sz="1400" kern="1200" dirty="0"/>
        </a:p>
      </dsp:txBody>
      <dsp:txXfrm>
        <a:off x="2560319" y="512603"/>
        <a:ext cx="1097280" cy="640080"/>
      </dsp:txXfrm>
    </dsp:sp>
    <dsp:sp modelId="{3280E1B7-4A9A-43A4-BDC4-BE1CF1044401}">
      <dsp:nvSpPr>
        <dsp:cNvPr id="0" name=""/>
        <dsp:cNvSpPr/>
      </dsp:nvSpPr>
      <dsp:spPr>
        <a:xfrm>
          <a:off x="2286000" y="832643"/>
          <a:ext cx="2743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E25200-3C14-4D44-AA6F-8B574B18E453}">
      <dsp:nvSpPr>
        <dsp:cNvPr id="0" name=""/>
        <dsp:cNvSpPr/>
      </dsp:nvSpPr>
      <dsp:spPr>
        <a:xfrm rot="5400000">
          <a:off x="936894" y="993395"/>
          <a:ext cx="1508394" cy="1187622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C72A0B-F1F9-4AAC-AEE1-3E5C978A9CEB}">
      <dsp:nvSpPr>
        <dsp:cNvPr id="0" name=""/>
        <dsp:cNvSpPr/>
      </dsp:nvSpPr>
      <dsp:spPr>
        <a:xfrm>
          <a:off x="2560319" y="1152683"/>
          <a:ext cx="1097280" cy="640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FAMILY</a:t>
          </a:r>
          <a:endParaRPr lang="en-US" sz="1400" kern="1200" dirty="0"/>
        </a:p>
      </dsp:txBody>
      <dsp:txXfrm>
        <a:off x="2560319" y="1152683"/>
        <a:ext cx="1097280" cy="640080"/>
      </dsp:txXfrm>
    </dsp:sp>
    <dsp:sp modelId="{65E58222-47A1-4F47-B9C1-D1A5C7F7AB2C}">
      <dsp:nvSpPr>
        <dsp:cNvPr id="0" name=""/>
        <dsp:cNvSpPr/>
      </dsp:nvSpPr>
      <dsp:spPr>
        <a:xfrm>
          <a:off x="2286000" y="1472723"/>
          <a:ext cx="2743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98BC22-C811-4F0C-98EB-846F486DFB8A}">
      <dsp:nvSpPr>
        <dsp:cNvPr id="0" name=""/>
        <dsp:cNvSpPr/>
      </dsp:nvSpPr>
      <dsp:spPr>
        <a:xfrm rot="5400000">
          <a:off x="1260664" y="1623490"/>
          <a:ext cx="1175406" cy="87306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3D031D-DB7E-42AC-9725-A0EAF1D7B83F}">
      <dsp:nvSpPr>
        <dsp:cNvPr id="0" name=""/>
        <dsp:cNvSpPr/>
      </dsp:nvSpPr>
      <dsp:spPr>
        <a:xfrm>
          <a:off x="2560319" y="1792763"/>
          <a:ext cx="1097280" cy="640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COMMUNITY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NATION</a:t>
          </a:r>
          <a:endParaRPr lang="en-US" sz="1400" kern="1200" dirty="0"/>
        </a:p>
      </dsp:txBody>
      <dsp:txXfrm>
        <a:off x="2560319" y="1792763"/>
        <a:ext cx="1097280" cy="640080"/>
      </dsp:txXfrm>
    </dsp:sp>
    <dsp:sp modelId="{7097495C-AD73-4B5C-B95D-AAF57F090CD6}">
      <dsp:nvSpPr>
        <dsp:cNvPr id="0" name=""/>
        <dsp:cNvSpPr/>
      </dsp:nvSpPr>
      <dsp:spPr>
        <a:xfrm>
          <a:off x="2286000" y="2112803"/>
          <a:ext cx="2743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9B3FEA-45FB-4127-B0F4-51EC173EE6AB}">
      <dsp:nvSpPr>
        <dsp:cNvPr id="0" name=""/>
        <dsp:cNvSpPr/>
      </dsp:nvSpPr>
      <dsp:spPr>
        <a:xfrm rot="5400000">
          <a:off x="1584838" y="2253072"/>
          <a:ext cx="839784" cy="55851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059B93-F68E-4E43-ABB5-15FBAFC59E88}">
      <dsp:nvSpPr>
        <dsp:cNvPr id="0" name=""/>
        <dsp:cNvSpPr/>
      </dsp:nvSpPr>
      <dsp:spPr>
        <a:xfrm>
          <a:off x="702692" y="261606"/>
          <a:ext cx="1947415" cy="194741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Team does not look at all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Angles when they decide,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It ends up in misery,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strained relationship and mistrust</a:t>
          </a:r>
        </a:p>
      </dsp:txBody>
      <dsp:txXfrm>
        <a:off x="962347" y="602404"/>
        <a:ext cx="1428104" cy="876336"/>
      </dsp:txXfrm>
    </dsp:sp>
    <dsp:sp modelId="{38351EA5-36DC-492A-BEA0-984F430C9397}">
      <dsp:nvSpPr>
        <dsp:cNvPr id="0" name=""/>
        <dsp:cNvSpPr/>
      </dsp:nvSpPr>
      <dsp:spPr>
        <a:xfrm>
          <a:off x="1405384" y="1478741"/>
          <a:ext cx="1947415" cy="194741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Team decides for the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Greater advantage of all</a:t>
          </a:r>
        </a:p>
      </dsp:txBody>
      <dsp:txXfrm>
        <a:off x="2000969" y="1981823"/>
        <a:ext cx="1168449" cy="1071078"/>
      </dsp:txXfrm>
    </dsp:sp>
    <dsp:sp modelId="{B5569740-71C8-4982-9890-7ED6285B6904}">
      <dsp:nvSpPr>
        <dsp:cNvPr id="0" name=""/>
        <dsp:cNvSpPr/>
      </dsp:nvSpPr>
      <dsp:spPr>
        <a:xfrm>
          <a:off x="0" y="1478741"/>
          <a:ext cx="1947415" cy="194741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Problem: Some members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dominate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decision making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to the exclusions of others</a:t>
          </a:r>
        </a:p>
      </dsp:txBody>
      <dsp:txXfrm>
        <a:off x="183381" y="1981823"/>
        <a:ext cx="1168449" cy="107107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41641-F494-4503-8247-B36563A24D2C}">
      <dsp:nvSpPr>
        <dsp:cNvPr id="0" name=""/>
        <dsp:cNvSpPr/>
      </dsp:nvSpPr>
      <dsp:spPr>
        <a:xfrm>
          <a:off x="238125" y="895349"/>
          <a:ext cx="2686050" cy="26860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34E31A-6DFC-426E-ACA5-6DC65859D74D}">
      <dsp:nvSpPr>
        <dsp:cNvPr id="0" name=""/>
        <dsp:cNvSpPr/>
      </dsp:nvSpPr>
      <dsp:spPr>
        <a:xfrm>
          <a:off x="775335" y="1432559"/>
          <a:ext cx="1611630" cy="16116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679BCA-1BF1-4B7E-9918-203A56F5D21A}">
      <dsp:nvSpPr>
        <dsp:cNvPr id="0" name=""/>
        <dsp:cNvSpPr/>
      </dsp:nvSpPr>
      <dsp:spPr>
        <a:xfrm>
          <a:off x="1312545" y="1969770"/>
          <a:ext cx="537210" cy="5372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82C2B4-C498-40D1-9300-16E26E82A9C8}">
      <dsp:nvSpPr>
        <dsp:cNvPr id="0" name=""/>
        <dsp:cNvSpPr/>
      </dsp:nvSpPr>
      <dsp:spPr>
        <a:xfrm>
          <a:off x="3371850" y="0"/>
          <a:ext cx="1343025" cy="783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Self</a:t>
          </a:r>
          <a:endParaRPr lang="en-US" sz="1800" kern="1200" dirty="0"/>
        </a:p>
      </dsp:txBody>
      <dsp:txXfrm>
        <a:off x="3371850" y="0"/>
        <a:ext cx="1343025" cy="783431"/>
      </dsp:txXfrm>
    </dsp:sp>
    <dsp:sp modelId="{DC7BDB48-442A-44A1-898B-C9FF65255E63}">
      <dsp:nvSpPr>
        <dsp:cNvPr id="0" name=""/>
        <dsp:cNvSpPr/>
      </dsp:nvSpPr>
      <dsp:spPr>
        <a:xfrm>
          <a:off x="3036093" y="391715"/>
          <a:ext cx="3357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FA438C-A7B2-4549-A26D-01181758846D}">
      <dsp:nvSpPr>
        <dsp:cNvPr id="0" name=""/>
        <dsp:cNvSpPr/>
      </dsp:nvSpPr>
      <dsp:spPr>
        <a:xfrm rot="5400000">
          <a:off x="1384844" y="588468"/>
          <a:ext cx="1846211" cy="145360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8F82DF-B508-4856-965E-F4CDD3B9A4F1}">
      <dsp:nvSpPr>
        <dsp:cNvPr id="0" name=""/>
        <dsp:cNvSpPr/>
      </dsp:nvSpPr>
      <dsp:spPr>
        <a:xfrm>
          <a:off x="3371850" y="783431"/>
          <a:ext cx="1343025" cy="783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Family</a:t>
          </a:r>
          <a:endParaRPr lang="en-US" sz="1800" kern="1200" dirty="0"/>
        </a:p>
      </dsp:txBody>
      <dsp:txXfrm>
        <a:off x="3371850" y="783431"/>
        <a:ext cx="1343025" cy="783431"/>
      </dsp:txXfrm>
    </dsp:sp>
    <dsp:sp modelId="{3A06B596-C625-4D4E-9F71-A162198CD235}">
      <dsp:nvSpPr>
        <dsp:cNvPr id="0" name=""/>
        <dsp:cNvSpPr/>
      </dsp:nvSpPr>
      <dsp:spPr>
        <a:xfrm>
          <a:off x="3036093" y="1175146"/>
          <a:ext cx="3357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939732-212D-4F4A-A8FA-9B8C3FE71D31}">
      <dsp:nvSpPr>
        <dsp:cNvPr id="0" name=""/>
        <dsp:cNvSpPr/>
      </dsp:nvSpPr>
      <dsp:spPr>
        <a:xfrm rot="5400000">
          <a:off x="1781126" y="1359678"/>
          <a:ext cx="1438648" cy="106860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3FA3F4-8DD7-4018-B677-B58ACCBBD4AC}">
      <dsp:nvSpPr>
        <dsp:cNvPr id="0" name=""/>
        <dsp:cNvSpPr/>
      </dsp:nvSpPr>
      <dsp:spPr>
        <a:xfrm>
          <a:off x="3371850" y="1566862"/>
          <a:ext cx="1343025" cy="783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Community/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Nation</a:t>
          </a:r>
          <a:endParaRPr lang="en-US" sz="1800" kern="1200" dirty="0"/>
        </a:p>
      </dsp:txBody>
      <dsp:txXfrm>
        <a:off x="3371850" y="1566862"/>
        <a:ext cx="1343025" cy="783431"/>
      </dsp:txXfrm>
    </dsp:sp>
    <dsp:sp modelId="{B254F856-3399-46CD-92DB-8479BE65818E}">
      <dsp:nvSpPr>
        <dsp:cNvPr id="0" name=""/>
        <dsp:cNvSpPr/>
      </dsp:nvSpPr>
      <dsp:spPr>
        <a:xfrm>
          <a:off x="3036093" y="1958578"/>
          <a:ext cx="3357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BF0F43-283B-4C9A-89DC-5852AC3408DA}">
      <dsp:nvSpPr>
        <dsp:cNvPr id="0" name=""/>
        <dsp:cNvSpPr/>
      </dsp:nvSpPr>
      <dsp:spPr>
        <a:xfrm rot="5400000">
          <a:off x="2177900" y="2130261"/>
          <a:ext cx="1027861" cy="68359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EE9D3A-81BA-4B9F-BE72-93B28F506FB2}" type="datetimeFigureOut">
              <a:rPr lang="id-ID" smtClean="0"/>
              <a:t>01/09/2017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02557-E16D-4A4C-8163-DFDCB5DE1DE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19766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6CC26-D4B5-4499-A0F7-EE7A654ABA95}" type="slidenum">
              <a:rPr lang="id-ID" smtClean="0">
                <a:solidFill>
                  <a:prstClr val="black"/>
                </a:solidFill>
              </a:rPr>
              <a:pPr/>
              <a:t>1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22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14A2DF-167B-4E76-91E4-7A8E3CF6AE64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E502F2A2-F625-47B1-BC51-9EDACB59BD7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88BEF-C63C-4335-9283-98CF7A17AD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3FB8-2707-4714-83A5-0D040B446A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6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88BEF-C63C-4335-9283-98CF7A17AD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3FB8-2707-4714-83A5-0D040B446A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506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88BEF-C63C-4335-9283-98CF7A17AD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3FB8-2707-4714-83A5-0D040B446A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507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B504E-A1CC-45A1-8BB4-85B14FACA7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86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A1904-FB96-4B2D-959E-A58DAADE3A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63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92EDFA8-2F7F-49E0-BB41-12A054672AE5}" type="datetimeFigureOut">
              <a:rPr lang="en-US" smtClean="0">
                <a:solidFill>
                  <a:srgbClr val="CCD1B9"/>
                </a:solidFill>
              </a:rPr>
              <a:pPr/>
              <a:t>9/1/2017</a:t>
            </a:fld>
            <a:endParaRPr lang="en-US">
              <a:solidFill>
                <a:srgbClr val="CCD1B9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8B9A97D-6C17-4441-8EB3-8528776DE3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CCD1B9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784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EDFA8-2F7F-49E0-BB41-12A054672AE5}" type="datetimeFigureOut">
              <a:rPr lang="en-US" smtClean="0">
                <a:solidFill>
                  <a:srgbClr val="534949"/>
                </a:solidFill>
              </a:rPr>
              <a:pPr/>
              <a:t>9/1/2017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A97D-6C17-4441-8EB3-8528776DE3AC}" type="slidenum">
              <a:rPr lang="en-US" smtClean="0">
                <a:solidFill>
                  <a:srgbClr val="534949"/>
                </a:solidFill>
              </a:rPr>
              <a:pPr/>
              <a:t>‹#›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249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92EDFA8-2F7F-49E0-BB41-12A054672AE5}" type="datetimeFigureOut">
              <a:rPr lang="en-US" smtClean="0"/>
              <a:pPr/>
              <a:t>9/1/2017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B9A97D-6C17-4441-8EB3-8528776DE3AC}" type="slidenum">
              <a:rPr lang="en-US" smtClean="0">
                <a:solidFill>
                  <a:srgbClr val="CCD1B9"/>
                </a:solidFill>
              </a:rPr>
              <a:pPr/>
              <a:t>‹#›</a:t>
            </a:fld>
            <a:endParaRPr lang="en-US">
              <a:solidFill>
                <a:srgbClr val="CCD1B9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765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EDFA8-2F7F-49E0-BB41-12A054672AE5}" type="datetimeFigureOut">
              <a:rPr lang="en-US" smtClean="0">
                <a:solidFill>
                  <a:srgbClr val="534949"/>
                </a:solidFill>
              </a:rPr>
              <a:pPr/>
              <a:t>9/1/2017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A97D-6C17-4441-8EB3-8528776DE3AC}" type="slidenum">
              <a:rPr lang="en-US" smtClean="0">
                <a:solidFill>
                  <a:srgbClr val="534949"/>
                </a:solidFill>
              </a:rPr>
              <a:pPr/>
              <a:t>‹#›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478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EDFA8-2F7F-49E0-BB41-12A054672AE5}" type="datetimeFigureOut">
              <a:rPr lang="en-US" smtClean="0">
                <a:solidFill>
                  <a:srgbClr val="534949"/>
                </a:solidFill>
              </a:rPr>
              <a:pPr/>
              <a:t>9/1/2017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A97D-6C17-4441-8EB3-8528776DE3AC}" type="slidenum">
              <a:rPr lang="en-US" smtClean="0">
                <a:solidFill>
                  <a:srgbClr val="534949"/>
                </a:solidFill>
              </a:rPr>
              <a:pPr/>
              <a:t>‹#›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55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EDFA8-2F7F-49E0-BB41-12A054672AE5}" type="datetimeFigureOut">
              <a:rPr lang="en-US" smtClean="0">
                <a:solidFill>
                  <a:srgbClr val="534949"/>
                </a:solidFill>
              </a:rPr>
              <a:pPr/>
              <a:t>9/1/2017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A97D-6C17-4441-8EB3-8528776DE3AC}" type="slidenum">
              <a:rPr lang="en-US" smtClean="0">
                <a:solidFill>
                  <a:srgbClr val="534949"/>
                </a:solidFill>
              </a:rPr>
              <a:pPr/>
              <a:t>‹#›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78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88BEF-C63C-4335-9283-98CF7A17AD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3FB8-2707-4714-83A5-0D040B446A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2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EDFA8-2F7F-49E0-BB41-12A054672AE5}" type="datetimeFigureOut">
              <a:rPr lang="en-US" smtClean="0">
                <a:solidFill>
                  <a:srgbClr val="534949"/>
                </a:solidFill>
              </a:rPr>
              <a:pPr/>
              <a:t>9/1/2017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A97D-6C17-4441-8EB3-8528776DE3AC}" type="slidenum">
              <a:rPr lang="en-US" smtClean="0">
                <a:solidFill>
                  <a:srgbClr val="534949"/>
                </a:solidFill>
              </a:rPr>
              <a:pPr/>
              <a:t>‹#›</a:t>
            </a:fld>
            <a:endParaRPr lang="en-US">
              <a:solidFill>
                <a:srgbClr val="53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671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EDFA8-2F7F-49E0-BB41-12A054672AE5}" type="datetimeFigureOut">
              <a:rPr lang="en-US" smtClean="0">
                <a:solidFill>
                  <a:srgbClr val="534949"/>
                </a:solidFill>
              </a:rPr>
              <a:pPr/>
              <a:t>9/1/2017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8B9A97D-6C17-4441-8EB3-8528776DE3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568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EDFA8-2F7F-49E0-BB41-12A054672AE5}" type="datetimeFigureOut">
              <a:rPr lang="en-US" smtClean="0">
                <a:solidFill>
                  <a:srgbClr val="CCD1B9"/>
                </a:solidFill>
              </a:rPr>
              <a:pPr/>
              <a:t>9/1/2017</a:t>
            </a:fld>
            <a:endParaRPr lang="en-US">
              <a:solidFill>
                <a:srgbClr val="CCD1B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1B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A97D-6C17-4441-8EB3-8528776DE3AC}" type="slidenum">
              <a:rPr lang="en-US" smtClean="0">
                <a:solidFill>
                  <a:srgbClr val="CCD1B9"/>
                </a:solidFill>
              </a:rPr>
              <a:pPr/>
              <a:t>‹#›</a:t>
            </a:fld>
            <a:endParaRPr lang="en-US">
              <a:solidFill>
                <a:srgbClr val="CCD1B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1405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EDFA8-2F7F-49E0-BB41-12A054672AE5}" type="datetimeFigureOut">
              <a:rPr lang="en-US" smtClean="0">
                <a:solidFill>
                  <a:srgbClr val="534949"/>
                </a:solidFill>
              </a:rPr>
              <a:pPr/>
              <a:t>9/1/2017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A97D-6C17-4441-8EB3-8528776DE3AC}" type="slidenum">
              <a:rPr lang="en-US" smtClean="0">
                <a:solidFill>
                  <a:srgbClr val="534949"/>
                </a:solidFill>
              </a:rPr>
              <a:pPr/>
              <a:t>‹#›</a:t>
            </a:fld>
            <a:endParaRPr lang="en-US">
              <a:solidFill>
                <a:srgbClr val="53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2198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EDFA8-2F7F-49E0-BB41-12A054672AE5}" type="datetimeFigureOut">
              <a:rPr lang="en-US" smtClean="0">
                <a:solidFill>
                  <a:srgbClr val="534949"/>
                </a:solidFill>
              </a:rPr>
              <a:pPr/>
              <a:t>9/1/2017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B9A97D-6C17-4441-8EB3-8528776DE3AC}" type="slidenum">
              <a:rPr lang="en-US" smtClean="0">
                <a:solidFill>
                  <a:srgbClr val="CCD1B9"/>
                </a:solidFill>
              </a:rPr>
              <a:pPr/>
              <a:t>‹#›</a:t>
            </a:fld>
            <a:endParaRPr lang="en-US">
              <a:solidFill>
                <a:srgbClr val="CCD1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6007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4138C-2C76-4FCC-A8C4-ECC3362EDD9F}" type="datetimeFigureOut">
              <a:rPr lang="en-US" smtClean="0">
                <a:solidFill>
                  <a:srgbClr val="DFDCB7"/>
                </a:solidFill>
              </a:rPr>
              <a:pPr/>
              <a:t>9/1/2017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FA71C-8C14-4CFC-B745-DC6DD30482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4138C-2C76-4FCC-A8C4-ECC3362EDD9F}" type="datetimeFigureOut">
              <a:rPr lang="en-US" smtClean="0">
                <a:solidFill>
                  <a:srgbClr val="DFDCB7"/>
                </a:solidFill>
              </a:rPr>
              <a:pPr/>
              <a:t>9/1/2017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FA71C-8C14-4CFC-B745-DC6DD30482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8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4138C-2C76-4FCC-A8C4-ECC3362EDD9F}" type="datetimeFigureOut">
              <a:rPr lang="en-US" smtClean="0">
                <a:solidFill>
                  <a:srgbClr val="DFDCB7"/>
                </a:solidFill>
              </a:rPr>
              <a:pPr/>
              <a:t>9/1/2017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FA71C-8C14-4CFC-B745-DC6DD30482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3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4138C-2C76-4FCC-A8C4-ECC3362EDD9F}" type="datetimeFigureOut">
              <a:rPr lang="en-US" smtClean="0">
                <a:solidFill>
                  <a:srgbClr val="DFDCB7"/>
                </a:solidFill>
              </a:rPr>
              <a:pPr/>
              <a:t>9/1/2017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FA71C-8C14-4CFC-B745-DC6DD30482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9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4138C-2C76-4FCC-A8C4-ECC3362EDD9F}" type="datetimeFigureOut">
              <a:rPr lang="en-US" smtClean="0">
                <a:solidFill>
                  <a:srgbClr val="DFDCB7"/>
                </a:solidFill>
              </a:rPr>
              <a:pPr/>
              <a:t>9/1/2017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FA71C-8C14-4CFC-B745-DC6DD30482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4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88BEF-C63C-4335-9283-98CF7A17AD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3FB8-2707-4714-83A5-0D040B446A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196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4138C-2C76-4FCC-A8C4-ECC3362EDD9F}" type="datetimeFigureOut">
              <a:rPr lang="en-US" smtClean="0">
                <a:solidFill>
                  <a:srgbClr val="DFDCB7"/>
                </a:solidFill>
              </a:rPr>
              <a:pPr/>
              <a:t>9/1/2017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FA71C-8C14-4CFC-B745-DC6DD30482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2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4138C-2C76-4FCC-A8C4-ECC3362EDD9F}" type="datetimeFigureOut">
              <a:rPr lang="en-US" smtClean="0">
                <a:solidFill>
                  <a:srgbClr val="DFDCB7"/>
                </a:solidFill>
              </a:rPr>
              <a:pPr/>
              <a:t>9/1/2017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FA71C-8C14-4CFC-B745-DC6DD30482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8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4138C-2C76-4FCC-A8C4-ECC3362EDD9F}" type="datetimeFigureOut">
              <a:rPr lang="en-US" smtClean="0">
                <a:solidFill>
                  <a:srgbClr val="DFDCB7"/>
                </a:solidFill>
              </a:rPr>
              <a:pPr/>
              <a:t>9/1/2017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FA71C-8C14-4CFC-B745-DC6DD30482B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0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4138C-2C76-4FCC-A8C4-ECC3362EDD9F}" type="datetimeFigureOut">
              <a:rPr lang="en-US" smtClean="0">
                <a:solidFill>
                  <a:srgbClr val="DFDCB7"/>
                </a:solidFill>
              </a:rPr>
              <a:pPr/>
              <a:t>9/1/2017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CFA71C-8C14-4CFC-B745-DC6DD30482B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1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4138C-2C76-4FCC-A8C4-ECC3362EDD9F}" type="datetimeFigureOut">
              <a:rPr lang="en-US" smtClean="0">
                <a:solidFill>
                  <a:srgbClr val="DFDCB7"/>
                </a:solidFill>
              </a:rPr>
              <a:pPr/>
              <a:t>9/1/2017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FA71C-8C14-4CFC-B745-DC6DD30482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2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4138C-2C76-4FCC-A8C4-ECC3362EDD9F}" type="datetimeFigureOut">
              <a:rPr lang="en-US" smtClean="0">
                <a:solidFill>
                  <a:srgbClr val="DFDCB7"/>
                </a:solidFill>
              </a:rPr>
              <a:pPr/>
              <a:t>9/1/2017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FA71C-8C14-4CFC-B745-DC6DD30482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2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1" name="Rounded Rectangle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7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D2246-A690-4450-90BF-6A7D0560AC6A}" type="datetimeFigureOut">
              <a:rPr lang="en-US">
                <a:solidFill>
                  <a:srgbClr val="438086"/>
                </a:solidFill>
              </a:rPr>
              <a:pPr>
                <a:defRPr/>
              </a:pPr>
              <a:t>9/1/2017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18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1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2EDF545-BEC5-4319-83FA-C77D25FA8A99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647853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2BB83-4F36-4F7C-8D54-45B3237CF4B2}" type="datetimeFigureOut">
              <a:rPr lang="en-US">
                <a:solidFill>
                  <a:srgbClr val="438086"/>
                </a:solidFill>
              </a:rPr>
              <a:pPr>
                <a:defRPr/>
              </a:pPr>
              <a:t>9/1/2017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CD51D-8178-45B1-B00A-44A54E36FB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15210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50F1B-D9DF-44EE-8B52-45D468988AED}" type="datetimeFigureOut">
              <a:rPr lang="en-US">
                <a:solidFill>
                  <a:srgbClr val="438086"/>
                </a:solidFill>
              </a:rPr>
              <a:pPr>
                <a:defRPr/>
              </a:pPr>
              <a:t>9/1/2017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3F1AE-6615-4F08-A759-E87CE2279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61431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778F7-2971-4E70-9A46-56846A38A0EA}" type="datetimeFigureOut">
              <a:rPr lang="en-US">
                <a:solidFill>
                  <a:srgbClr val="438086"/>
                </a:solidFill>
              </a:rPr>
              <a:pPr>
                <a:defRPr/>
              </a:pPr>
              <a:t>9/1/2017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C1C33-927D-4C34-8A03-344DE02DF2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06498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88BEF-C63C-4335-9283-98CF7A17AD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3FB8-2707-4714-83A5-0D040B446A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5651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E4B73D4-8685-4285-BF76-F2EA9CFAC315}" type="datetimeFigureOut">
              <a:rPr lang="en-US">
                <a:solidFill>
                  <a:srgbClr val="438086"/>
                </a:solidFill>
              </a:rPr>
              <a:pPr>
                <a:defRPr/>
              </a:pPr>
              <a:t>9/1/2017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77DE257-C69D-4290-B14D-46263D324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817678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0A4F5-A0C9-414C-B358-FB6BA6270172}" type="datetimeFigureOut">
              <a:rPr lang="en-US">
                <a:solidFill>
                  <a:srgbClr val="438086"/>
                </a:solidFill>
              </a:rPr>
              <a:pPr>
                <a:defRPr/>
              </a:pPr>
              <a:t>9/1/2017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6CE1B-6137-4AE5-9422-DDDEEF0EC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30669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4C0E3-E3EE-47C7-9625-9296FF855228}" type="datetimeFigureOut">
              <a:rPr lang="en-US">
                <a:solidFill>
                  <a:srgbClr val="438086"/>
                </a:solidFill>
              </a:rPr>
              <a:pPr>
                <a:defRPr/>
              </a:pPr>
              <a:t>9/1/2017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6A5D1-6C25-4C76-89ED-8B72C7AC3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08264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3B6EA-5A36-4F09-B6CC-F60C6A0C8B26}" type="datetimeFigureOut">
              <a:rPr lang="en-US">
                <a:solidFill>
                  <a:srgbClr val="438086"/>
                </a:solidFill>
              </a:rPr>
              <a:pPr>
                <a:defRPr/>
              </a:pPr>
              <a:t>9/1/2017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817DD-1169-47BA-B60B-F973E2FBA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27517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5D6C5-2B51-4683-863C-16F6621AA047}" type="datetimeFigureOut">
              <a:rPr lang="en-US">
                <a:solidFill>
                  <a:srgbClr val="438086"/>
                </a:solidFill>
              </a:rPr>
              <a:pPr>
                <a:defRPr/>
              </a:pPr>
              <a:t>9/1/2017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AC5E4-CB1D-470C-AA1A-A4968DF1D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40451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B87D5-136C-417B-84C7-B170FB2A2326}" type="datetimeFigureOut">
              <a:rPr lang="en-US">
                <a:solidFill>
                  <a:srgbClr val="438086"/>
                </a:solidFill>
              </a:rPr>
              <a:pPr>
                <a:defRPr/>
              </a:pPr>
              <a:t>9/1/2017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82DDA-DD97-4DDB-8FEB-E9706DCBD9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14554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B33D9-7770-4A82-9B22-3B5EA2FD2D84}" type="datetimeFigureOut">
              <a:rPr lang="en-US">
                <a:solidFill>
                  <a:srgbClr val="438086"/>
                </a:solidFill>
              </a:rPr>
              <a:pPr>
                <a:defRPr/>
              </a:pPr>
              <a:t>9/1/2017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D8E48-041B-4A23-A30E-7C1411C708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40933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91CD2-351D-4D49-BC28-9DCCDBCA3D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7841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5AA45-5B0C-4AA6-AB38-D15AF89518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FD226-75E5-4D4B-B50B-3C4AF7A87E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653098"/>
      </p:ext>
    </p:extLst>
  </p:cSld>
  <p:clrMapOvr>
    <a:masterClrMapping/>
  </p:clrMapOvr>
  <p:transition spd="slow">
    <p:checker/>
    <p:sndAc>
      <p:stSnd>
        <p:snd r:embed="rId1" name="explode.wav"/>
      </p:stSnd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A5CBB-8656-408E-AE47-E845869D44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F5C3E-89F4-4E14-991B-583971BB6C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60721"/>
      </p:ext>
    </p:extLst>
  </p:cSld>
  <p:clrMapOvr>
    <a:masterClrMapping/>
  </p:clrMapOvr>
  <p:transition spd="slow">
    <p:checker/>
    <p:sndAc>
      <p:stSnd>
        <p:snd r:embed="rId1" name="explod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88BEF-C63C-4335-9283-98CF7A17AD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3FB8-2707-4714-83A5-0D040B446A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0518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FF4EE-6066-413D-B495-0EF5517442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5AEB0-52F0-426C-910C-021895DC16E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368863"/>
      </p:ext>
    </p:extLst>
  </p:cSld>
  <p:clrMapOvr>
    <a:masterClrMapping/>
  </p:clrMapOvr>
  <p:transition spd="slow">
    <p:checker/>
    <p:sndAc>
      <p:stSnd>
        <p:snd r:embed="rId1" name="explode.wav"/>
      </p:stSnd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B673D-58ED-4DDE-9FEC-395825CD9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7B419-FC35-4EC9-8FBD-DC3C6AF3B5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522060"/>
      </p:ext>
    </p:extLst>
  </p:cSld>
  <p:clrMapOvr>
    <a:masterClrMapping/>
  </p:clrMapOvr>
  <p:transition spd="slow">
    <p:checker/>
    <p:sndAc>
      <p:stSnd>
        <p:snd r:embed="rId1" name="explode.wav"/>
      </p:stSnd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18A6B-B9E8-456B-9A76-FFF61ADD190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2F0EC-BB94-4268-8364-9B5298F148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492426"/>
      </p:ext>
    </p:extLst>
  </p:cSld>
  <p:clrMapOvr>
    <a:masterClrMapping/>
  </p:clrMapOvr>
  <p:transition spd="slow">
    <p:checker/>
    <p:sndAc>
      <p:stSnd>
        <p:snd r:embed="rId1" name="explode.wav"/>
      </p:stSnd>
    </p:sndAc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5780A-7AA2-47A7-8735-DC73E39853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0D685-0A49-4E54-9F6E-ED36F10C34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942836"/>
      </p:ext>
    </p:extLst>
  </p:cSld>
  <p:clrMapOvr>
    <a:masterClrMapping/>
  </p:clrMapOvr>
  <p:transition spd="slow">
    <p:checker/>
    <p:sndAc>
      <p:stSnd>
        <p:snd r:embed="rId1" name="explode.wav"/>
      </p:stSnd>
    </p:sndAc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8B544-145A-4AD0-A048-965FC44D2E1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8F29D-285F-43B7-83C4-7143E0B34F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725947"/>
      </p:ext>
    </p:extLst>
  </p:cSld>
  <p:clrMapOvr>
    <a:masterClrMapping/>
  </p:clrMapOvr>
  <p:transition spd="slow">
    <p:checker/>
    <p:sndAc>
      <p:stSnd>
        <p:snd r:embed="rId1" name="explode.wav"/>
      </p:stSnd>
    </p:sndAc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FA2FA-AA27-4B53-99D5-99C2360BC14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7118F-37B3-4349-88A0-EAF29A6E8F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474435"/>
      </p:ext>
    </p:extLst>
  </p:cSld>
  <p:clrMapOvr>
    <a:masterClrMapping/>
  </p:clrMapOvr>
  <p:transition spd="slow">
    <p:checker/>
    <p:sndAc>
      <p:stSnd>
        <p:snd r:embed="rId1" name="explode.wav"/>
      </p:stSnd>
    </p:sndAc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21BBE-8092-44DA-9519-FFE6D105D4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DC2EA-9010-4672-8E14-F707B11D27B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902634"/>
      </p:ext>
    </p:extLst>
  </p:cSld>
  <p:clrMapOvr>
    <a:masterClrMapping/>
  </p:clrMapOvr>
  <p:transition spd="slow">
    <p:checker/>
    <p:sndAc>
      <p:stSnd>
        <p:snd r:embed="rId1" name="explode.wav"/>
      </p:stSnd>
    </p:sndAc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72917-9251-41CD-BB62-76F99487ADB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61E2A-C942-480B-8D5D-EEA4008A8E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49680"/>
      </p:ext>
    </p:extLst>
  </p:cSld>
  <p:clrMapOvr>
    <a:masterClrMapping/>
  </p:clrMapOvr>
  <p:transition spd="slow">
    <p:checker/>
    <p:sndAc>
      <p:stSnd>
        <p:snd r:embed="rId1" name="explode.wav"/>
      </p:stSnd>
    </p:sndAc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C1410-3B40-4A64-B4BE-8B3E1FA05E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55D08-9C26-434A-B83B-FACC352DD9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402424"/>
      </p:ext>
    </p:extLst>
  </p:cSld>
  <p:clrMapOvr>
    <a:masterClrMapping/>
  </p:clrMapOvr>
  <p:transition spd="slow">
    <p:checker/>
    <p:sndAc>
      <p:stSnd>
        <p:snd r:embed="rId1" name="explode.wav"/>
      </p:stSnd>
    </p:sndAc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552A9-1E76-42F9-B75D-44C32C1DC4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969731"/>
      </p:ext>
    </p:extLst>
  </p:cSld>
  <p:clrMapOvr>
    <a:masterClrMapping/>
  </p:clrMapOvr>
  <p:transition spd="slow">
    <p:checker/>
    <p:sndAc>
      <p:stSnd>
        <p:snd r:embed="rId1" name="explod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88BEF-C63C-4335-9283-98CF7A17AD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3FB8-2707-4714-83A5-0D040B446A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4133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5FB9C-EF55-4D26-A73A-AEB378A1D12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125049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7D8D-1DED-471A-B1D5-8052360D3FD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01/09/2017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5E7C1-A6FE-4A09-98AA-2112F13E6A1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20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7D8D-1DED-471A-B1D5-8052360D3FD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01/09/2017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5E7C1-A6FE-4A09-98AA-2112F13E6A1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348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7D8D-1DED-471A-B1D5-8052360D3FD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01/09/2017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5E7C1-A6FE-4A09-98AA-2112F13E6A1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1038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7D8D-1DED-471A-B1D5-8052360D3FD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01/09/2017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5E7C1-A6FE-4A09-98AA-2112F13E6A1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716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7D8D-1DED-471A-B1D5-8052360D3FD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01/09/2017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5E7C1-A6FE-4A09-98AA-2112F13E6A1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3211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7D8D-1DED-471A-B1D5-8052360D3FD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01/09/2017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5E7C1-A6FE-4A09-98AA-2112F13E6A1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1147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7D8D-1DED-471A-B1D5-8052360D3FD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01/09/2017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5E7C1-A6FE-4A09-98AA-2112F13E6A1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7608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7D8D-1DED-471A-B1D5-8052360D3FD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01/09/2017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5E7C1-A6FE-4A09-98AA-2112F13E6A1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6519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7D8D-1DED-471A-B1D5-8052360D3FD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01/09/2017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5E7C1-A6FE-4A09-98AA-2112F13E6A1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428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88BEF-C63C-4335-9283-98CF7A17AD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3FB8-2707-4714-83A5-0D040B446A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8183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7D8D-1DED-471A-B1D5-8052360D3FD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01/09/2017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5E7C1-A6FE-4A09-98AA-2112F13E6A1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6489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7D8D-1DED-471A-B1D5-8052360D3FD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01/09/2017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5E7C1-A6FE-4A09-98AA-2112F13E6A1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2177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1EB32EF-3752-4833-9D9C-24165BFBE279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7426FFF-E902-485D-AB3E-BE07AE10AE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538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2AEACAD-E228-46EE-BAC7-7AAD5A45644C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74B441F-5377-4FDF-A6D5-547225FD26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256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CAAEDDB-1D14-40EB-8245-60DD56BA74B8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DBFE6D3-CC88-4D66-9B29-22C9B084C7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700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493B235-35A1-4049-BF8D-98CD714DAC40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E299629-2D67-4958-99E8-5B7F2507C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771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D065F9C-13EE-46B8-A349-3138DDBC3D24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FEA1AED-6D86-4AEB-89DE-5608559772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785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FAB1F40-BF0C-4B05-B57D-6F34AB599B9D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0371BB9-9577-4F5D-B654-DD0459CD1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422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AD3B783-F751-42E5-9AD4-8DEA38D8C057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9A78DA9-FE77-41AB-A750-157FA2A072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676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FCF0EBF-6869-4FC9-8140-B6528622C9F4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4D09B22-D0B2-4934-AB94-9EBE2A69FD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04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88BEF-C63C-4335-9283-98CF7A17AD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3FB8-2707-4714-83A5-0D040B446A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312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532176D-0B10-4468-BED4-997BDACF7AE7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8213AC1-684D-4B12-9A82-ACF8778D7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750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8C7B346-0639-4EF3-B684-4CCC78B17184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D33D217-5346-4335-BDB5-157842467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281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542FA84-BD42-4DE4-92B4-A4DFBB04F3A2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3FC6EE0-6AF4-424B-AB4F-71B54F928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359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32A2408-39EB-4F51-9ED8-5F18C7F677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48373"/>
      </p:ext>
    </p:extLst>
  </p:cSld>
  <p:clrMapOvr>
    <a:masterClrMapping/>
  </p:clrMapOvr>
  <p:transition spd="slow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88D3F30-49DA-4E11-9FB4-B5AEC7FCF0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49302"/>
      </p:ext>
    </p:extLst>
  </p:cSld>
  <p:clrMapOvr>
    <a:masterClrMapping/>
  </p:clrMapOvr>
  <p:transition spd="slow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7D8D-1DED-471A-B1D5-8052360D3FD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01/09/2017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5E7C1-A6FE-4A09-98AA-2112F13E6A1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137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7D8D-1DED-471A-B1D5-8052360D3FD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01/09/2017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5E7C1-A6FE-4A09-98AA-2112F13E6A1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4787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7D8D-1DED-471A-B1D5-8052360D3FD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01/09/2017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5E7C1-A6FE-4A09-98AA-2112F13E6A1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2052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7D8D-1DED-471A-B1D5-8052360D3FD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01/09/2017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5E7C1-A6FE-4A09-98AA-2112F13E6A1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5874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7D8D-1DED-471A-B1D5-8052360D3FD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01/09/2017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5E7C1-A6FE-4A09-98AA-2112F13E6A1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559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88BEF-C63C-4335-9283-98CF7A17AD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3FB8-2707-4714-83A5-0D040B446A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0719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7D8D-1DED-471A-B1D5-8052360D3FD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01/09/2017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5E7C1-A6FE-4A09-98AA-2112F13E6A1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0993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7D8D-1DED-471A-B1D5-8052360D3FD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01/09/2017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5E7C1-A6FE-4A09-98AA-2112F13E6A1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7908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7D8D-1DED-471A-B1D5-8052360D3FD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01/09/2017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5E7C1-A6FE-4A09-98AA-2112F13E6A1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3584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7D8D-1DED-471A-B1D5-8052360D3FD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01/09/2017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5E7C1-A6FE-4A09-98AA-2112F13E6A1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5467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7D8D-1DED-471A-B1D5-8052360D3FD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01/09/2017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5E7C1-A6FE-4A09-98AA-2112F13E6A1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4218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7D8D-1DED-471A-B1D5-8052360D3FD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01/09/2017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5E7C1-A6FE-4A09-98AA-2112F13E6A1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004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88BEF-C63C-4335-9283-98CF7A17AD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C3FB8-2707-4714-83A5-0D040B446A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15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692EDFA8-2F7F-49E0-BB41-12A054672AE5}" type="datetimeFigureOut">
              <a:rPr lang="en-US" smtClean="0">
                <a:solidFill>
                  <a:srgbClr val="534949"/>
                </a:solidFill>
              </a:rPr>
              <a:pPr/>
              <a:t>9/1/2017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A8B9A97D-6C17-4441-8EB3-8528776DE3AC}" type="slidenum">
              <a:rPr lang="en-US" smtClean="0">
                <a:solidFill>
                  <a:srgbClr val="534949"/>
                </a:solidFill>
              </a:rPr>
              <a:pPr/>
              <a:t>‹#›</a:t>
            </a:fld>
            <a:endParaRPr lang="en-US">
              <a:solidFill>
                <a:srgbClr val="53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94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8BCFA71C-8C14-4CFC-B745-DC6DD30482B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0B64138C-2C76-4FCC-A8C4-ECC3362EDD9F}" type="datetimeFigureOut">
              <a:rPr lang="en-US" smtClean="0">
                <a:solidFill>
                  <a:srgbClr val="DFDCB7"/>
                </a:solidFill>
              </a:rPr>
              <a:pPr/>
              <a:t>9/1/2017</a:t>
            </a:fld>
            <a:endParaRPr lang="en-U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74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35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6ED9FF-1FEB-4623-A862-ED1DC4490DC4}" type="datetimeFigureOut">
              <a:rPr lang="en-US">
                <a:solidFill>
                  <a:srgbClr val="438086"/>
                </a:solidFill>
              </a:rPr>
              <a:pPr>
                <a:defRPr/>
              </a:pPr>
              <a:t>9/1/2017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80369B-EE22-4522-87AA-BE663D2BC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64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4D01449-0D53-4F59-B30C-6319656840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812F5DB-5B29-41A5-97B4-593F4FCEE01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189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ransition spd="slow">
    <p:checker/>
    <p:sndAc>
      <p:stSnd>
        <p:snd r:embed="rId15" name="explode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D6CFD1A-9E6E-403E-A3A2-61393681F349}" type="datetimeFigureOut">
              <a:rPr lang="en-US" smtClean="0">
                <a:solidFill>
                  <a:srgbClr val="073E87"/>
                </a:solidFill>
              </a:rPr>
              <a:pPr>
                <a:defRPr/>
              </a:pPr>
              <a:t>9/1/2017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37EC3EB-1F9B-4C1D-A662-7D4367913135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10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1D6CFD1A-9E6E-403E-A3A2-61393681F349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37EC3EB-1F9B-4C1D-A662-7D43679131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9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B7D8D-1DED-471A-B1D5-8052360D3FD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01/09/2017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5E7C1-A6FE-4A09-98AA-2112F13E6A1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87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3.wav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diagramColors" Target="../diagrams/colors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diagramQuickStyle" Target="../diagrams/quickStyle5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Layout" Target="../diagrams/layout5.xml"/><Relationship Id="rId5" Type="http://schemas.openxmlformats.org/officeDocument/2006/relationships/diagramQuickStyle" Target="../diagrams/quickStyle4.xml"/><Relationship Id="rId15" Type="http://schemas.openxmlformats.org/officeDocument/2006/relationships/audio" Target="../media/audio4.wav"/><Relationship Id="rId10" Type="http://schemas.openxmlformats.org/officeDocument/2006/relationships/diagramData" Target="../diagrams/data5.xml"/><Relationship Id="rId4" Type="http://schemas.openxmlformats.org/officeDocument/2006/relationships/diagramLayout" Target="../diagrams/layout4.xml"/><Relationship Id="rId9" Type="http://schemas.openxmlformats.org/officeDocument/2006/relationships/hyperlink" Target="http://www.google.com.ph/imgres?imgurl=http://www.pinoygigs.com/blog/wp-content/uploads/2009/09/typhoon-ondoy-victims.jpg&amp;imgrefurl=http://www.pinoygigs.com/blog/tag/typhoon-ondoy-victim/&amp;h=328&amp;w=584&amp;sz=59&amp;tbnid=9YfyOCxak-25CM:&amp;tbnh=76&amp;tbnw=135&amp;prev=/images?q=ondoy&amp;zoom=1&amp;q=ondoy&amp;hl=en&amp;usg=__Afy9MDNWEu2UlAu-c5yiZfWDymM=&amp;sa=X&amp;ei=5hjfTIH7OoqecJSb0ZcM&amp;ved=0CCwQ9QEwAg" TargetMode="External"/><Relationship Id="rId14" Type="http://schemas.microsoft.com/office/2007/relationships/diagramDrawing" Target="../diagrams/drawing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audio" Target="../media/audio6.wav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7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audio" Target="../media/audio8.wav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5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9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8.wav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diagramLayout" Target="../diagrams/layout9.xml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12" Type="http://schemas.openxmlformats.org/officeDocument/2006/relationships/diagramData" Target="../diagrams/data9.xml"/><Relationship Id="rId2" Type="http://schemas.openxmlformats.org/officeDocument/2006/relationships/audio" Target="../media/audio1.wav"/><Relationship Id="rId16" Type="http://schemas.microsoft.com/office/2007/relationships/diagramDrawing" Target="../diagrams/drawing9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3.jpeg"/><Relationship Id="rId11" Type="http://schemas.openxmlformats.org/officeDocument/2006/relationships/image" Target="../media/image77.jpeg"/><Relationship Id="rId5" Type="http://schemas.openxmlformats.org/officeDocument/2006/relationships/image" Target="../media/image72.jpeg"/><Relationship Id="rId15" Type="http://schemas.openxmlformats.org/officeDocument/2006/relationships/diagramColors" Target="../diagrams/colors9.xml"/><Relationship Id="rId10" Type="http://schemas.openxmlformats.org/officeDocument/2006/relationships/hyperlink" Target="http://www.google.com.ph/imgres?imgurl=http://www.pinoygigs.com/blog/wp-content/uploads/2009/09/typhoon-ondoy-victims.jpg&amp;imgrefurl=http://www.pinoygigs.com/blog/tag/typhoon-ondoy-victim/&amp;h=328&amp;w=584&amp;sz=59&amp;tbnid=9YfyOCxak-25CM:&amp;tbnh=76&amp;tbnw=135&amp;prev=/images?q=ondoy&amp;zoom=1&amp;q=ondoy&amp;hl=en&amp;usg=__Afy9MDNWEu2UlAu-c5yiZfWDymM=&amp;sa=X&amp;ei=5hjfTIH7OoqecJSb0ZcM&amp;ved=0CCwQ9QEwAg" TargetMode="External"/><Relationship Id="rId4" Type="http://schemas.openxmlformats.org/officeDocument/2006/relationships/image" Target="../media/image71.jpeg"/><Relationship Id="rId9" Type="http://schemas.openxmlformats.org/officeDocument/2006/relationships/image" Target="../media/image76.jpeg"/><Relationship Id="rId14" Type="http://schemas.openxmlformats.org/officeDocument/2006/relationships/diagramQuickStyle" Target="../diagrams/quickStyle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mailto:sacedayouthlead@gmail.com" TargetMode="Externa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5" Type="http://schemas.openxmlformats.org/officeDocument/2006/relationships/image" Target="../media/image91.jpg"/><Relationship Id="rId4" Type="http://schemas.openxmlformats.org/officeDocument/2006/relationships/hyperlink" Target="mailto:Syl.school@yahoo.com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3886200"/>
            <a:ext cx="7992888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 Black" pitchFamily="34" charset="0"/>
              </a:rPr>
              <a:t>SACEDA YOUTH LEAD</a:t>
            </a:r>
          </a:p>
          <a:p>
            <a:r>
              <a:rPr lang="en-US" sz="2800" dirty="0" smtClean="0">
                <a:latin typeface="Berlin Sans FB" pitchFamily="34" charset="0"/>
              </a:rPr>
              <a:t>Empowering Leaders, Strengthening </a:t>
            </a:r>
            <a:r>
              <a:rPr lang="en-US" sz="2800" dirty="0" smtClean="0">
                <a:latin typeface="Berlin Sans FB" pitchFamily="34" charset="0"/>
              </a:rPr>
              <a:t>Communities</a:t>
            </a:r>
          </a:p>
          <a:p>
            <a:r>
              <a:rPr lang="en-US" sz="2800" dirty="0" smtClean="0">
                <a:latin typeface="Berlin Sans FB" pitchFamily="34" charset="0"/>
              </a:rPr>
              <a:t>September 1-3, 2017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5" b="11419"/>
          <a:stretch/>
        </p:blipFill>
        <p:spPr bwMode="auto">
          <a:xfrm>
            <a:off x="0" y="2014201"/>
            <a:ext cx="914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666" y="5932568"/>
            <a:ext cx="924694" cy="838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950935"/>
            <a:ext cx="1184920" cy="83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992302"/>
            <a:ext cx="1740024" cy="821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987339"/>
            <a:ext cx="1343847" cy="870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070" y="5935559"/>
            <a:ext cx="869082" cy="869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910755"/>
            <a:ext cx="867940" cy="86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75186" y="1828800"/>
            <a:ext cx="6002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DEPED ZANORTE</a:t>
            </a:r>
            <a:endParaRPr lang="id-ID" sz="36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37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EXAMINE YOUR ROOTS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What are you good at when you are still young?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What are you so passionate about?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b="1" dirty="0" smtClean="0">
                <a:solidFill>
                  <a:srgbClr val="C00000"/>
                </a:solidFill>
              </a:rPr>
              <a:t>Roots will lead to FRUITS…</a:t>
            </a:r>
            <a:endParaRPr lang="en-US" b="1" dirty="0" smtClean="0">
              <a:solidFill>
                <a:srgbClr val="C0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38914" name="AutoShape 2" descr="data:image/jpeg;base64,/9j/4AAQSkZJRgABAQAAAQABAAD/2wCEAAkGBhQSERUUExQWFRUUGB4WGRcYGB8fHRwaGhwfHh4gGxoZGygfHRkkHRseHzIgIygqLC0tHR4xNTAqNyYrLCkBCQoKDgwOGg8PGjAkHCUtLyoxLCopLywsKSwpLDAsLy4tLSwsLCksKSksNCwsMS0sLDAvLCwvKi8pLCwsLCwsLv/AABEIAMMBAgMBIgACEQEDEQH/xAAcAAACAwEBAQEAAAAAAAAAAAAABQMEBgIBBwj/xABHEAACAQMDAgQEAwUGBQIDCQABAgMEERIABSETMQYiQVEUMmFxI0KBB1JigpEVM3KSocEIsbLR8CRDU3PDFiU1RGN0oqSz/8QAGQEBAQEBAQEAAAAAAAAAAAAAAAECAwQF/8QAKxEAAgIBAwMDAwQDAAAAAAAAAAECESExQVEDEnEiYYETobEEMpHBFNHh/9oADAMBAAIRAxEAPwD7jo0aNAGo6ioVFLOwVVFyxNgAPUn21WqtxAYxIyGcoXSNja4HF/tfvbtce+kFD4ilYSpXwLToB/fKxMdjxZiwBRvXng/8+M+rGPpWr09/klmjmqC0ReIqxKkoe6njjseR9jrL029VFbSToqmnqoWCnA3F/mV0JHKH90+xBvpFUVDUlNJS0EnUaWTOnMZBAWQrcKVJsqNkx9gR6HWm3HcTNHLJRKHmhfpt5inYBvyg5DzC2Skd9eWfVc7TbjjK32dquLV7E8izc6msqqGlCgpPKy9S3GHTcZufUKMTx7kD1GuPFHiVaqMJRy2kimjMgYMhjAcMXcOAemFViT2sNU9vqNxqGZYx8O9wZHZVJUMWuIgbqc2GZf8ASwI1c3TbKWSO4T4meFxBIMsS7OOFYiw6bMVPa3Ha/Gucn3SqDtOpN6aVpysZXvqQ1O1+JoKmN3gfqKnchWAPf5SygN27i+qvhHf2qopZXAVVmkRDawKJYX/rkL/TSfaKmeCjlkqXp4o7WTpKbIWON8mY5Wv2sORbSXw9DEUlkhkrZGC4KHVkVsuPJGzLGQBdgth2763/AJE/TPlPGivnNP7fAt4Pou3btHPn02yEbmNjb8wAJH9GGrmsT4HqGgheNqR4I0ylaVpVdmbuxeyr5z9OOLcW018I75PVq0ssQija3STnLH3cnjIixsBx/wAvR0+vBqPqtvjetfgqZodGjRr0mg0aNGgDRo0aANGjRoA1XqdwjjKCSREMhxQMwGTd7Lc8n6DSDxR4skigkkoYVrJIJOnLEr+ZOLnyhSSRx5RzY35sdZHfqmn3vbUWry22YSXj+IBVcwLeRnCiRCG7Agg/bkDa+O99mo6GWogjErxYsUN7YZAOfLzwpJv6Wv6axe8eN6yQbbuNGrGkm/DqIrZBSZApyNuLEMA4sOOfmsV1H44qhWwLLKVo9vpx8bJ3VpcGTlh85ZihRRyb3tfgX/FviOSmigloaN3o6qMOxiuV/E5ZWpwpVcgb5KVJJPPe4FvxXV1Ee8R1Mjsm3UEQeQrcrnIGSxVeWfzKexxWx4y5oUPi6+8S1xql/sz4ZUWQsQmRIsgU89bMO2Nssb+hGl5rtylhWR3Wn21VZqmeVULzDIq+UTBmBa3TEduOLk8ar+NfCFDTKjUdDJVLMgmjVZpOkLkAubPcizoAB79x6gb/AMYftEjp9rNdTWmD2WIkEKWYlbkEA4ix9r2t630yTxUtPt0VXXMISYkaQEG/UZQSoUc5Xv5f+2sX4i3qSHaYFrDT7fJfJI0QyYrFbpqsfNnDFWuLhMR68ayVZEJ9ujnqZq3ckMpm6calVXAFALvdxGxZryAH5CAAbnQH3qgrVmiSVL4yIrrcWNmAIuPsdWNYGD9qMUe1GtkpJoFQiJIXAGbdlEbG10/isLWPBtrQ+C99mrKRKiaHoGQkrHck4X8pNwOT37draAe6NGjQBo0aNAGq9RXxoQrOis3yqWALfYE867qalY0Z3OKqLk+wGsjNVbbuxMZId09HjKNb+HqKCR9V7a5dSbivTl8XRGyku5xVe5UxAlgngdrxyAAshjcEoysVZLgA88ccc668WTRzVcUNZBIIFbySBg0WTWCtKlgR7Am6i/3OmFdt/QeDC0zROpAtecJbE8j5wVPzNj25LHVCl8TdCorHqWJpVVHXJTksjsUMaqRldrA4W+vYnXicJJLpyxbbetc82m9dXvqRqlksV1VC070iqsJp4OtHOB8hVirBv4CDYj1Bb6ai2jY4noZFEskUnVaSZlkZWEp9LxkXTHHHuCuJ5vrnddvX4eSaBQOvCQY5CBIiqGIx5N0BJJTm3oeAul+6UyRRrTU8xeeGmWOowUteJV4c+nUS5ZVvcrce2s0+x4Wnpd1dt0l9h5L23btPDE00ZFccIuS2DtHZ3HNuZAHF7gA3HrpPsW7Ryy1KUyO71REjl/L0emto1I5vLmCT2FhqoFppIYYKYVHVjJaKeOMkJcjAM9wT5FXJVBHcdxxo9urZH3B44YhHZlepcp5mJRRgpPAAsSSO4K276y5vubv9tLl5q6rd1o9/Ym4pSOWF5DA9MY5zHUIk72USSI1wEuMmsVYi/cqdaQUczwxxVSQq0pkT8IEKT0yRkGJIOIcdz78dtZbaKGKdoYloUlwGM1RNxyDYqgKEsFAtfgCwHpp742kx6VLFCzRwoJcI1B9SiKcmULGRlf37didIQh6k36Yrt1WPmrVeSpK3wI6fxUxpY6SSsEMkZKGVkMnUAYhbvbAJjj5mJy9bDltaKirp6RhLPDJO/ELMoQcju9jiQo81xb25uNLJN4lFI1VIhTpWvG0C3xHJKlZcWAUG3btbjVfxBRVEwSVvhammkCsOomBwIBARizBTY3HBue/039Vq5d17Ks3e7w6/BDWeFtskhh/Gned3ORdmuP5QPKo+i8ffTrXzF92ihxoKKaSkyfl5Y2A5/JCZFxUk+p4/duTr6DtFE0USo8jSsO7ubk/rYa9PQmqUFfl5++jfj7FT2LujRo16jQaNGjQBrO+IPH1HSJKXlV3hsXiiZWlUEgXMeQNhcE+w1c8S+Kaegi61S+CE4ghWa7HsAFB9jrHP4Y2re5FroJWEqkBmiIViV7CSORDzbjkcjjkaAq/sxhiat3GspJutFUhZVjN1ZZGaRmRwexDDg8+VgdINreh3fdJZa4VMU9MuQpJWUx4xfMBZQxsfMU9bk3IuNaKKj+BerFJFH56Z16lLG2KzLkUMqKCEN2tZC3a+KjVHwz45hG0U7bpd5ZXaKOykzSCNgobIWIZTxncG4HN9ALt0nh3nbxUoDTM1R0pYIyuU8cR6lkB4edIyWHr86+o038axOg20bZuQphKFhgiLMY5FAGLeVWPqFOQIN17etbcv2dNDW7XHEyrS007sHBs2R/FxkH77dMrmOCLCwsMkHiY0bVvxNPUF6amLYYqenDVy3ZBmRboFw0l1uAwI4DDQFzxR4uK0Ioa2K0dWjuKuIkoJTK7/ACMo8mQU2vlgwNtR01Qm40QoYAwhpFipviWPErzNiRiBxEZljN+SAo49Nc+HKmCfdmnoDO9KI8Z4Xi8rqkYTJACb2sr2YK3cC5IXXGx769TRVaxwLTbfTrD5kXFmlWaIs/U7lsVc8fLdb89wJRLuJhpkbbqWvIQIDIyykIjuAVUsCoYEHqXIZQl+2mv7RKKpMInhxpZ6HoT9JXFlRkZQiEABisgcYgeYEgXvYrv2d7FQ125yVFPSTxwU5ySVp2xMgIxCpjl2ucczYAAjm2pPFnjtYtzaeRZgYnamhK04dLRmzOGeRQ8ubOLD5Qf4jcD3c/GlTuVTGNtq6UOPlppU5H8QeRCkj49wtiouFyGTHWeLt73JaeGmpei1c9hM6MoSO4/IJiPM3pwSACbcjSmvr4qGoo3HQSXcWIEooAjre3LgyBhdnUEcepPbnLVWwdarZN6p3heNWdaulBJlCXYl1s+QIuQ4UFeFNhYKB9v8O0k0VNElRL1plX8SSwF2PJtYDgXsOOwGmOvj1N4rrtyljh2epjjp4FVXkmIacgWBaRHUkj2x7nuwvYfXoVIUAnIgAE9rn3sOBfQHejRo0BBJWxhxGXQOw4QsLkfRb3OsJ4joqWeujpqmKRFJtEQQYXe1/MAQRJbgZXHHHrpx4+2imeAy1CMxjsE6Y/ELE+UIe4a/rfjkngaSHxUVgT4+JAzG0IDl6g42s+KpYsDY3BAvr536ipz7JJJrOuq3prMfxtuZfAV8MX4jUdU1H8FiHJa0RuLrmnyuD2IsD7emudz32kq/h6gsD0ZAsnzBSCCFdSbZrG7ZW7hSxIGr20R0MUOFSpjeZxNJ8ShW8pHoxASy/KADwPrfXXithhTrAqS08kqxSotmDLKwQm/JDrcMGHax1FGUIpTzF0nm8vGFWnz8DTLFe3eHVNc3x9LH5j5J1yKXHARuoWKX/Libeg50eG3aCp+Gp48nV2+JnkuezlQqgWuxjVWueFUjvfVim8TShotuMYkmRmjnZxcdFLBGx9WkVl+g5OrO+7RJTrJjLMsEjBzLG56kJChfNYEvDYC7ckWub8kZ+koxcY5kqemfzV1/GtDt2RztUuFFWQgDqUkkkQ/eMZOUYB+qtiPtpZNtdRD8LHPNhDHBHLUEMfNJHZADjyyi6cDuVHvpY9NWRVnQSeOV61IpVmIGJELZBiB5Wayc2sGuPrrTeHatTLFesFY5Z4ZDkrAZrmAMRiOYrWF++tyjGTaimnJcUlr93dcleWKqnfBVrJQ0Eqt1mJQm6YI5PVDK4DeW5YADkNx8pt7JVmoqn6VfHTq2FOozUTSiDIXBa+KM7N2F2sNT+Jd6ieGt6URj+DIEc4NmM6sF8vsoLYn3ueONV6Kakjd6eop4zJDHEEBCgyOwIYMW4HKli3oL+2sOTdqP7m809K4fb/W7JsXfEW21PxcEKZTiSnkjfNuLALZntbs5uPc8ep17W7SyIsNMsQkp0UyS1LCSSNALKUXLFFsDyCALHj11Huvh6mM0E1TPI71LLGDG5ESnnAJgwsl/KCb8m57nVvd/CvWrisbHFqVoZzc3VHK48/mchWsCfqfQNYxabhBPWnK03u/fnfkeBVWV0gpYquJzOisRNdLh0BF2jEuRFhyObGx47a1X/wBnqv4kSiukwv8A3eKYY+2GH+t7/XSuOcxV4hV8KanjUCMcmR3Bvkq3JxAChbW5v9quy1VbSQZ/DSVFRO2crSNgqn2FwWIF8QAoFh+muUH2X9S1nLWKxm3vml5uieT6Lo1V2ypeSJWlj6Tkcpllb+YAX/oPtq1r66aatGw0aNGqCnMIahXibpyr2eM4sPsy8/66+D7HstHVbjVPWOaRdvZnNMiKkYjRsfKy2Nr2uMbtkLE309/aXQU21V0dfTvMtZOxIgjxwc8By9xcKxIBAvcni3cc+Kt3irFjpqmBYq+pESyClPUmCZo7RyKygghVyxJaxUaAnpdwlpZo9yh3Bf7MqGYimqHKkLcgpChBUEEErYrxYGw51S3iKlq6tqmkAqZZYTNSRM7IBMjXnUKpVhIVPVRr2LK5F7X1pm2bYp0gp5cQaVenHHO8kLgXubo5Qtc8k2NzpHWzVMtdVUyQpeiRazbnVAAqRFB01ZQMo5FJW1+9/bgBF4W8FwyUdZKy1lPWojP05HK3CnItHdFL8XQ5ZYlhfuDphsssU9NX0O3UxFHDE8nxLMS81RHZoyDbEDJBYWPAB41pNg8Zf21WyRLFjSRQh0lFxKsxx5DfltdkxtYgG9wSulG/bTuNPJTU8NWKbpgQxFvLTVAF8Q4CkJUW4KOCHAupvcaAu7889YNlkoQsSTSieUJZQGQKxLAd1UdQW9Sbeo1n93qzHXPFuFQafboOtTxRoWJkyDWIjjBJZBIpzYWBUAc30r2CHc8JaWGeClG2NJFJM74hVmkBOJKkgXj78GzW9Tr6N4ZpqSVKiOomh3CNEjqWmfFwWwMch9cbdAG3exF76AyWweI5qqt/tCWdTR7TCcyhsJXKMuSRcENLe/mAt8vppj4S2ndZpo7VcEFMkjTSxwyK8l5ZGlZZBibP5sOeAB2Pqh8TeI6avED0lO0arJJEYrALPT0qLUWeNRYKH7DkgFvewk/ZvR0hEE1MxgrpgyveYCKFMihcISC7NbyREsMuSMVvoCbw94Xq6p5Ia1JHFFWtMZ1kCspYZMsTMbWZsJDyMQBbluLPiyuqIMaqjhpIaIqpNZ1i0shJ/M6SCZmvcYrkb3JbvazsXgOjfdKmGOvrc6fl4i9shJy1pAbsuT2YEA3Pc3vrzwn+zHrUklJUS5UUNY8ySKSDLivTIF+EjByuRe7XxIAyYChsMElPu2ECLClfCHpaowKbF4hJY35Ive65ZDi5I7/QPA+0btDJJ/aFVDPEflCr5r373CKFW3oQfS1tYSl8U7hOm5/DlgFtTUcMKk4qkmJZMQbERj+8J79jxYMvDPjCr29abbzttVOyjzzci7OxdiuSlSqlrZM69ubaA+u6NeX0aAyyeMj13p5YGiezdJrhkkxBJAIAIawyxI7A6VUviCnMMddVQ2lMnw0jC5C9NymQBP8Ad5WOI9z3I5m8V0sktQ2c2MMSBhTwkdaUgX5/Pe/Chbdr3F+Ff9lVk1HMrwIkPzRwMxZxdsm/FsL+5BDc/mHp8jqTk24zaflYdO268b6XVGDQLU18skhdYoKYBrKUzkKjsSS2Fz3xAYe9/XK7btdLU1idJAKdUDvKSUkaaRiuJZCuBUrYIlhkePTU1d4prZIjJGcMPJLBIqIQT+4xBDqR2OQvY8gjS+bc6f4OakVszMXmDxAtZ35xdVF42U27FgLdxrT6kpX2S7lh++ui9mt87lV7Fvw3O0Mhr2VhTySdBhIzOyxE4xuXck8N354DjVvbt0oqGtfp1DIj3EkDI6pcc5oHAW4tY49wb24voqN7Evwkcc8c0TqtNUw3HIcYs+JsysrG97Dub6u7eiGmqqaoVXqKONhkwuXjxJjkAPc2sD9R9ddIRk2mstN3drXxdqq1+xab8mJ3yIMsNb0mhpnmwEGR4jkBLEEWwMihiVXgX+p1rqn8OYpRGnQUwwjErWDTOBkVVbZFEOP3du51W3Ojqqra6mSoURqFEsUAUARqhy5NrsxS9z25sB3174Y2jb5NsSpqI0JiDCViAWLBj3JFyTcWH1GpFSnHvWZZzp/F3/1F1je5W38zikjp5KdEnnqlICN/f+Yu5swBXzEXuMRfi3Yd1MtPLBVVkkC1E0b8vaynp3usXBsi4lQx5Y+Y6gE9Sqx7r0/KrqsUVsitL8hAv2LBsg3c29jbT/dZaalofhVaETT/AIeBcWVpCcmbm4RMmN/Ww99SUJdSD6catPNr2vHlvXyRp/tIKuhWop0NBTphA6zqzkKjuoD2CoLsQbAnyi4I55tP4MhSqEonNR1g+csUjBUJfsyiKwkQgYjImwUD0GpfFG1mGipkpGt0ZI+nieTZlBIA5a4LEgX4J1V3HdafcZRTrO1OqZM8bK0TyheeTYHAC5K3ue5tbW0/pzfascbywsr8PxqRutC/4jjanqaL4ZOmrSiJhGoF1cNe4tYhbBuR76u7Rt1dFUEyVInga91dFDL7FDGB/lIt9tKKrxekW3JNSRkxxuqpkvzoGAJUdxmGNiefpzpXWeLjR1lavWjDy9MRdQ/hhxkGdiOFsuIt6kAcWvrMOonP9z1d1osLHv8ABLPp+vdJfC9PULFeon67PYghUCgW/LgOx+506174S7491V5Nhqjvm5/DU8kwjeXpKXwS2RA72ufQc/pq9oOtg+Ubv+3KM0cdVSxlsahY545B5kRlY8FSR5sfK17XBuNWaaq2ui3OpEVNI9b0TU3u7tIXBdkjDElXIIPA7E88ayHiTbZlkmqq5Y5IjIVio6Mrkzm+PVeJLhVtmS1yWC8al3DcaumNJu9ZTFZSJIi6x+dIzwhmUlVMmJaxAQWtcXsAA9k8UVFRTNLvMS0VG8qxIgivK5e/zGW+CAC5dVDd8bW1mqCGBZdzqVpjDT0SNHAIJpImkaOTAsXR7vfy5HkLdfXk1/E/iGWuKwVk4FHO4kpqgqgX1ClgqhkIuUc5HG54PB1ZrfEtPNuVDPn04aVfh57BpICgDHJXCeZXviclBBA+4AseD4L0ElLXt8LHXRtWQTjylOm3mUkm5soWQAnlWbnnVvZ/HVLT7bUU9bUpucaj8MDLJwSB0yJQGBU2cPzYXsThbXEdZU7jVV8CTJMIm+NoJAysFYN5YwQfkdCUZD2IPHe8m7Q0C7dBuFFt8LTvMEaEoWtKUkBQp3sslmxAFwo+mgMnsewxz7ikdc06QV8HxSgynIBMinUcr57IjckA8g60UUdZFTM230UclNV8NErEzLTWKxo63yUSKzSFxdryNyvGl37TNtqvgdurK8EzZvHMoAUiNzmiEKLDyKwt9ba0O/8Ahzb9pw3CjMxnqLCkp0k8jtIBbgDNoxcEqWINwPUaAqO7jcqRKWCOi+DoneZXIZKQylg7uRw74YsATc5Llax0lrKXY2qqJVilNPIHEk5cpkyNbJlI7Eg3xwNmFrWsbcWwVdPXLQTsxTc4MqqUkfOSXkYOeMowMADx5u3mGtRV7XtktTQbbAYGjpC1Q7dRWPB4jDX8zyPZmX91BwLiwGf8TlqGc16wS0dPXximZxaSZFxU5BMgsTuqi12ZhgxsCbD6X4f8J0clPC+TVcZRTGZmyQJby4w2ESWHFggI7ayn7Sq103aleW70MELyTxhOovN1PUjAI810AL2A5N+DpNW7oJx8XFuK0u10mK/DUhdJQTzgVCoCzm4BuVHNr2J0A1hl3Ftz3SkpX+GsiTQXRTEPlHyshA6gv5h6qb3traeBH3Hosu5rH1FPldCvnX1yVBiCPcWvfsLc5fdP2lSPWQU9NGEFVQNUCWSwKs8TPESb2CKVsSTa7H25yHhHx1XfAQUVAUmqy8hdpHS6KWuFUSMM25LFuQBxz6AfftGs1RbVuHTTqVidTEZ4wKRlbzWNxcXv6DRoBf4k8HwxRyVFPTJJVMwwyXLzuwXMkgscblu/ppWmyzfEU9KOqMUEtRMJJFZsmYBBiwVR5STYcCwFvX6TrKTLuEczSvUQfDLdmUx2AQcnz5FgQPXt9NeDq9JQfpbV8Jv59uFssmarQyUezxMtdE8SCWJ1EMrnJj1FLADqE3dSp7dx7+uio/GqwQUyyUs/UeFHk6MIxUsoJ9R/RQbdtLt+3hNwonxiaMSOqRynFc5DxGwDFWAyxsxsdS73u0scsEgkk/DCLUQyo2LITZmF1IVu5DA82IOuEZz6d9rvSN1a3t4eHz/OhMkVPskclayVK9aCYFkaaN1eOS4sqyOobFgT5cjYrxpG2yG1XLQ9QSUpMLRO5dXgkjuQt/NcZE43Pa45tp8u0NE8rwh/hXVuqtUzJD9GVWvIrA+oUA/Tgi14V+JjhdoPgqlGcuZBUODewFnbpNchQBc24Av7n0dGM8J3SvXXasrZZ/s2rRHT+LTVSUyQ+eCSGUTLbtjGL5exDED639b6+eeBthlr2amEpjgFppPXkDFePUm/24v6DWjloa1ZJa6jp1ijYN1EWTJJB+Z0UohwPcED0uODyn/ZbuEsVRIsEXVkkixUE2VbMPM59EH05NwPXXWMWsSd5f3/ANHRKrHZ8N1Ezy0s0kxlj/EhdnJidFNihh4UEXXgdx2t21foo3gqKRZYIaZBG5lWNBaWQOE4sMnBQ5BOTdj3sNMqvb6g5xT1c0c7XaKWNwkTgckKthiyjurEkgZA97U/BamXqha1DVoSC6usokUDhir3dbdiEYDi47686hK+xyd1xw+ea1z7pHJ602Wtm2SeWoaUwJQx849LJZbemXm6Nz3K4N9/XVBtwzNRHNNCxjLIJDTMS90vaPpyD8fFvlC3J5F+bdKyUbGWR6uaqZjGacSsxZiO5BITo25DWA7Dgiw5rdtki23CKJuvWzXa5DNmxFiCvCBVFwR8oW9+51y+o7qat600rTbSVJPC97sl7Ms7DTSVdMYjHLCkQBQMkYV2X5c1yZ/QcBh29NR0Zq6qOSEx08U9OVA/BOLRtexQGS3cEFSOD99WKjxGY5HWGpnlSPyHGGN7TDnAMVXM439eCvJJPHtHvNZV2eknQNGbSQzU2Dd+MryEhSOLqSOD2tbVlCHb9OUk+Uo34aWdPewzU+G451gVahIldfKOkLKVHY4/lP0BP+2muuICxUZABrC4BuAfWxsLj6213r6cFUUjQarbjQrNE8TFgsilSUYqwB44Ycg6s6NaB8R8Wfs/G1pHFtkcstTWuYuq5yaNFAJxxVVW/BLkXAB51Wr6GpqX3J0hnSjpYpY0RZpgJpUYC5DSEOBizYgW4UWJPP2/cJ3SJ2jjMrqpKxhguTW4GTcC59Tr5xR/tB3GnjlqN0poKanU4oMm6jueyqAXy4B5IUeva9gMpt4Gey1NPRQKs56VQgjDWykCBjnkyrZGdTfuGFzzfWb/APtPpZzNt1NJPDUEGOOVYWwEin5bLeSxIxJwtYnSGTczU7rttZSpJCTBd6cYXNKrt5gqtc5Fj5Lc2DDsbV6bd5aipqqSqeV4agP8NVxU7dZWje4QFIw7EWKsp/dIvY30BRqHgXbJZ9woV+OglVMkDQPIjMPxCUC37suWJFwt++mL7f8A2RJSVkUk0m2VMsdRIZPNJFIyMAzYgcFZLE8k2sbnG5U+HKs7e1LuElOIy/8A6aorZjHKtx2CrmbXANmbtwR2x2G419XFQY1NLt80HTVLJUSBZAQAqxx/DtctwFVSTe1tAfP/ABH4tn3HaNzkmAMcdXGKdgOAMrYgjvZbG/8AGfcaUeFfCVfV0B3COd86JenSxqAWIU3fH90gMbWBYkWFrDUfinZNyoKCSKSLChqJFdY2kEjQvfIAstrE2seLG3v30/7Ha+ul26SlolWLGV2ark5VMlXFET80hPJJ4UEGxuBoBVSbbUVIp6+Olk3CMXiqIKmRpXSRD5iuRHlZSpHBAIsR2u/rN0ePc66FaNJaanp1WGhSEFWdxGysY1WwPLEsRwBj3tfzxXS1nw4kp62oinp2tV09RVBL5WxZHBjVozY2ItkD6MpXTyn2Oqfalfb6p4jIoMkSGGVgfziKdLMZO9i7kntdTyAKOy7TVQbbVVdS67cTdxCqlosbWtLDKz8ufKApDdu/bWYq4qF9uEszU1MHaORokpHWeQ+YqFtUhWibzeZcV4PykWE1bWRR052t6uq3OatMZGPaHzBlAEpLByR5la1h3AOn+7bK39rU9LiYdv2+jL9Xy+VSpBZndSrXZQMWBBxY29QBT3PcjJQR7tSRNMaYiHp1FMgjWFe5iSO5xVsfNm1rN2sdVpPDdTVTUu6bfR0Uqy2lNwYyJA3mLo0xW4YHzIe4JI97J/a2kFwKyZo8ysT/AAUZRoxaxsDEeDdSB+7ewuBrR+C9+3RqlQ8EE1BLdo6inxRQpuQ2Je/fhkIyBv3tyB9Cp2copdVVyBkAxIDW5AOIuAfWw17qbRoA1Wr6BJo2jkXJHFmX3F72NvTjVnRqNXgGe8Q+EVqY44lPTRJEdgPVVYMQPqcQL/8AbSur8JyvLXSuwxmiEKLfugJZix7DlrAfQ62uoqqlWRGRwGVhZlPYg+h+mvLL9J0mmkq10xqq/BKR8wTcOpSxGLcSZ6eBRMikyRsVXzZLYhx6FgR731Ygjhjnpy0Yjhr1LNGj3DtGFYdXgAizN5RyQPMSPLrZbj4Wiekmp4wIxNG0dx6XFh+g9te0/hqM08UUyhzFiwPPDr6qe49vqO/fXD6HVcu7SVPN2k8UtE6ebWnBlJotb5xSz/SJ/wDoOviH7NN0MFZdUaR3iaNEX8zEqQCfyr5blj2AJ19t8RG1HUf/ACZP+g6+K/sre25RfVXH/wDAn/bXulqjtHRn0rxXt89TJSQFbxllknK3CAJy1m73LEBR39ffS7aV/HqKeHpR1EABSRocmZG4yBDhQ/dSMbfobDeEc2JP2A/31DHSRJIXVRmwxJA5IBvz+p155fpk5qXl51XFcUc6M7t+x1ts5pkklT+7YxhSR6pIENmQ+nAIPP0Kna5TDWO1XLVPUBTKI0LNHh28iRmwUdrML8i55ud6zm9uF9edI6zw2Hq4qsOcocwf4gyY9/vb+mrPpSXbTbzl3+aq6dY4DQo8LtSSU8lPAs0cijO0qYuWByDr+VvPyfvyLEaceDd7NQkqvEsUsMnTcKPK1wGVlvzYg9j2500jjCg2FubcWH9SBr2OOxYqACeSeLk+lz6/fV6XRlFput9Fzvz55CRd0aiE9+wJ/poM49Of/Prr1FJdGqpfm/1A/wBNSif6Hj7aAl0q33wvTVoQVMSyiNslDE2uRa5AIB4976vPJewta5/qP00RyWAuPpf/AL6Axld+zMNuE1bHJgzUpgiUCwjcoY8hbsoW1gPW/sNYuTwDVbfS7XI06J8JUtLUEuAsaysl+SRkAqlSB3zNr6+09f6G3/nppXv2xQVsWFTGJYsrhSSLECwIKkEHk9j2J0B8a8QVxmlbrVke47ZLMABljJAzkhDmUAjZSbcmzLl5fbSfs/MdNub7ZOHd6Vc6a75Rxh0V3C3VSX85/EI7ZABBcM78X/syhqdvWjplWmSOVZRYXHqGLc5ElSeTzcC/GtRT+H4OulR0wZoo+ksvOWB9D+927ntc27nQGL/4gmttP3nj/wCTayv/AA/75IInpYYy7NOJZHa4SOLFQTcd5GK4qv3J4GtP/wAQx/8Aupf/ANwn/S+kX/DS34VaPZ4j/UP/ANtAe+NfB81ZuG4z1cbmlpKbKnNyAWVVkAW3zAkSBvbL04114Tpao7YkuxfDxdRz1kdWzzWwtlLI6EfovBHrca+zMgIseQfTS/YvD0FHGY6eMRoXaTEE2ybva54HHbsNAZeDYq+KFqhEpRXyowlVeI2e1kkVipIkFhkvytbuLX186ot0SLb607jPXVTzSfDzLGCVhKNdlEjExXJFrj0sALc6+/6yPg7wCu31VbKkmUdW6uqEfJyxYH35fg+3fQGKrt2potmpqyioi0NPJ03hqE4aKT5yxNw15MGEguAfpddfUvD1bHNSwywqEjkjV0UADEML2sOBa/pq9JEGBUgEEWIIuCD6EH015T06xoqIoVFAVVUWAA7AAdhoCTRo0aANGjRoA0aNGgDRo0aAU+LZgtDVE/8AwJP6lCB/qdfF/wBmH/4pB/P/AP5tr6J+17eOlQ9IfNUMF/lXzMf9AP118o8Jbj0K2nlPZZBf7N5T/ob/AKa5SfqR0isH6MK3Yg9gBxrskKPYa4ja7H7D/fRKeRftrqczwt2uvHvrqf5T/wCeuvGbLgdvU6kIvoCsO5tfueR/uNcsPm/w8/f11Y6C+w16Yh7DjQEGNx29AL+1u/20Kbntfm9vcW76nMQPcDXrRg9xoCuHAvxbm3240Be/HoP15/31OIh7ajeDngCxtf8AQ6A4Pcenmvb2GuCOPup/56tdIWtbXpjHHHbQEH1t6g39gO+o/T+e/wClr/8ALVowi97DXvTF7250BB25t6kk+4OpohwL+2gRDvYa70B8q/4jJgNtiX1apX+gjkJ/2/rpN/w0Hy133i/+ppZ/xGeIBJUwUqm/QUyP/iktYH6hRf8Am1D/AMOe8COtngJt14sl+rRm9v8AKzH+XQH6H0aNGgDRo0aANGjRoA0aNGgDUU04X0J+gBP/AC1LpXuG4xKCZHuB+VbkfzYcn9eP+egO595Eds45RfsMQxP2VGJJ+gGq829PewTp+vndQf6Kr2/Wx1U25mYZqnw4f1ZMpmH+EXEa+wOX2B15WU1+FNSW/eDT/wDSpSK/6gffWSnj7rPkFRC7H9yUED6sTDZR/U+wOqlTuVUhCtOBI3KxLCHcj+FbhiL/AJ3CKNe1O3OE85nP8U1Qf1OETKh/Vx9TpRWbzBBEYqYdSSU4BYjmZJD26048th36antx8txqNlMxvInrpwahgwWcUqYgAcXklPlJBKqACQSOfpfSiDYA/TvwH6AJ9viY2xP2D21s029YUgRf/wArt81W/wD8yZbX4/mt9BqOr2c4TRj5htlNKv8AigJt+vltrFG7Lvh3xJVtBeaYRYMYmYwgqGTgiVw1429cmXE+/prQCurEBLKZl4IaPFTY+tsGDC3N1Yk/u+ms5UbglLVrUgOItwjSTJFyCyWsQyD50YMDYc37c6ZwQU8j5U5VSeGSKdkX9FRg8b+4KEH7860jLHMW7yAX8h9bda//AND/AE1a/wDtAAAXjkUHsbBl/wA6sVH81tKv7OkVruasr7dZmA+zQsJP8yN9xq/GCFvG7gfuyo7r+pdRIP1J+x7a0QZR11+6SL9SLj+qk2/XVkHWdp6qKN8JIzCzcrjco3uY3QdvdSBb209ppQw4YMPcW/1t66qMk2jRo1QGjRo0Aaq1FfjwEkc+yr/uxCj9TqeV7AkkC3qTYfqdZret6hUW/EqJG4VI1JyPslyIwfqTcAettAX5fEwV+n0Z2k/cVAT92YNgg+rsAdUZ/EMjXsET0s04B/UrC6g/ZjopIHCYkiBfWKBSxB//AFJyhybjuoB78nvpdU7czt+C1etjyUlnuf1rHWID7K30t6gdjeK1yywxkW7ymQPGPoAKfN2HsLD3YHjSbdvE1bEkpSqWRoVJkAp0xjKgk9aQSYR+3TDO5441Lu20oLCpaRE/OZq5iSPQXd1jjHuUV2t2t3Ge37cIa5oNupkLQmSIyGJCkEUBkVbpkAZHZiB1LW5OPdjoDDT7BLVzCao801QsUzn2NVULHEoHp+GMx9CB6ag2nbpaYiqpvLNDEapDa4KxTPDMpHr5SHI/dB19HeESVTzKLCXeKamQAcdOiUnj6XVv6HUW20axtSuwBSLcqvb5BbgpUswAP0yt/m0A+27xDWyCMNVpHJKoZFenQLJcAgwSdTpyix+TJXHqBpr/AGzWpiJom5uOqJAsY9sv/T5pf6gr/F2vjPD26Q0Dz7XVL5IXYr1kLwSRFrozEA9J1yAL2K+/POtDtmzo1/hHlZDyojrXuvuFZHeORPbNVYet/QDQReI5FtkEf0ss6k/plCi/1YavJ4nUsE6M6yHsjIBf/CxbB/5WNtIKXb2QnrGva54ZpZif/wCo7RkfdU+oOmVSj443E6H/ANqdCv8AkmCAA/4lJvbzDQDynrsuCjofZl/3F1P6HVrWW2bd6c3QGSnljOLJIpUqfZ+8bgjs4JuOxvrTRPcA3B+o7fpoDvRo0aA8bS2piZjfALjznKbhbeqoDa/1uLf6avzKSOGx+thf9L8f1B1mtyiTIZCSRFIGBZmMjsQFD5NisdyPKeT7YjmMqOFqZZ5AElmMXNsQqmT+LJUHTi9jfJ/QWFzR3CmEkghh6Ukh8zs/UlSJL2JZ5Hs7EggKACSDewB003FjcCdmINyUU2ytziiAg4fvSSG1vYHiCiR5F6xDgz49OFGwCoB5M5F5ta74ra2RFj31kpSl2CkpkJdEUHl5ZFUzSn92JLeS/bygEcAAE5DrYaN3m67KEIpx0IQBjCkrWQC35yEJY/W3YatRbbCsryKqWpe8hFy05Hcnlj01Iso9Xt3A1VqJZEiMSkpLUlaZL2vHDGl3diOCyqWJI4Dm3NuQF9e6Ci3CpLAJNGKSEnuyRqY7j3ycuR9BfTWqxh3GkZmuKmJ6bH0CqFZP6sGH8301Rq6ASmjhKWDSnBPRKenBIFv3nITI/cdhrrxIP/TT1N/NDJEkH1ancXA9y0hkX7AahS5se2K9M1FKLmlZqdgfWNvNEw9e2Fj6FT7aW0UiSLHHW9HriMNFPKqlZkPdJMvzggg+vGQ9RpvNusfXgrYWDRykUs4HdSx/DLjurLIcCDz59cttZZnhawOTdFyLgMGaRAb/AJlD8jsyMR+VtUguq/DS046sMKiIeaSHAOQvq0EgIJA74Eg2va3YtY4iYjJTyvwAwKM5t6gNTylvKR+7ZvYX13QUseCyxI0SubOsTFelKDZhiPKRkCCCO4HBvqsjiNulMLGnt0px5QYnJsr4+aNRbC/KgoDxwCAwoKtp1INmdbZwyAfo0bqo8p9GK+ljiQbOqX/Cy/4iD/rkTrP7jTsemGDsST0pOCykC5RyjDqRsovxycfcA6a7dHcBlZ1PYqzF149suf6WPuPTVRGM9GjRrRA0aNGgIqhrDsT/AIbX/wBSNIK5zCGme1Ovy5f3s8hPZEvcAk2AUZE+wtpvuEOQN3dVHpHwx/mHmH8tvvrKU8ZNQGVWaV1bpFi8kcMa2Dv5m/EmbMLdfLyFBsGLAFGs0wd55JQFt5TL0o4wf35YVUyy25YIemCQoPdijXYErpHCBPhYyUeZYWMssgPKQNO7kBezSni/C2sWDXcNwETlir1M6sqRRM4IWRzirSkWijc34RAWChmtyxW5T7FdFhllkkxXKaXIxRcklsUVuWdrks1/zG/YaAQbjQUlHgkVLTdfJUp6VQrPncAS1UnLBVJBte3blmK42tqhFHR1E9RIZW+JaaaUgBpDTsFVV9gZkCovoDYanoKCKOITxQojVLKYUChLQRNnGCQPKpI60jm5sxHJwGl9dUuwhgAEvwcYrJgRiJKqUloI2F7qMi0zLzYKv6ge0tL8N/Y1JKy/EtPLVSJfnNopmN/oHkxv9D7aqjbGf+19vjfOdJI6+InuZmCOw+n4kdvYZ21eho0XcqmokJb+z6eMyyMOTK560h+lokVAo4UNYagqatduq9tmnbGWeOf4uwviJSJSzY3IRJSFyPAH20Ax39RWUsVdSsIpS0M0MpFzGzMsUqvbumNlZf4T7DVCGgoq5nWWnplqSxSqo3Kq/UHBkgkFmue4IOLDvZgTpjDAFkrKKMgw1kT1lI6m6hm4lVSDawkKSgD986hqKaN0NRNFG3TOVQjKCrU8xuzDIXKK34yt3W0qcEG4C7+wloZUWRR8PIQkcvQIljf0SY07oWB/LKtwSCD6Eu6wzwiOWnlmeIkgqknWSQfwyTq5ik4Ngx6ZPlLKSDqap8PeRoIpJIrgSQShzJEbEMuUbGwKMFOSWv5TkLkah2yvWZw+DUtRISsiLIFykjOLGNv7uR1IsY5BcgKbWAyAc0UhmVJltUobgOPw5k91a1gSDwV8hBHIPo+pzx2YfRrE/wBQT/z1i5YSKlmZH6iBeqULIkyMPJJZH/DmGJXJhicSpIGJXWUFPiPLI7KecZDkR/MfN/mJ+ltAXdGjRoDw6TV8qO4LNjFEC2XIDSHgYkWLYgt8vqVHcEackaoVtICQ3lGJ4LW4P73Pcgdh2B/0jBnKulW5D4wRPZ5u3UkT0WRh8uZ8ojW5Iy5vcG9XTvIpeTOngtYKOJ5fWwtzEp9h5+OSltQwUokqYZALoruY7m+QCMGmY+pZiiqf3Rx81tc+JX/vQuUk5j6SgcJEJjgCbmwJPtdjY8W7ZNFjw9RpHRQsQscdjUsPRciZBf6LcH+QaW+HqRp6153uFFOojQ91SV2Iv/Gyxlm9uoB6at7hQu2ELnqsxCiFQVgjUC+UovlJYDhWNmIHlHcV4FAnkgSR8p5rO9/OUiiBc5D5Sznpi1rC+NseAKu717fF1M0RAjpKfpGW4OLsS7qg7GViI154Xm9+2pK2iKxRwkDGKWlhT3LNIjzMf4jbv9/c6kpdlEtHUBFARppmVRwD0j04xb2/DDfe31018RQktTLHbJqkSc9jhFI3P08oF/Tv6aAW7l4cjqY6oqHjqcpAWU2L2N4ww7OhAS1+R6WOrW3bwZIonqFVDKqMkqm8bN8y8943vdbNwb2BPbTyikWQ9RfXhge6sOLEeh9D9hrP0EHSpwyp1I8mhnhsLWVzGXVTxfgZL2Yc9+9BC9NhWzhS0LvhIsneNhIMenMl+QXRrNwQWsGFwDbrZmdluOhVxg4fmSVeC6oTYSKwUeU4sCAeO+l9bEKeohbzz0s8clOUtkyD57c+Z1AV/KbsoyAvwA23KjD0DgOZECB0dTdrIQwKt3JsLg97++oCvTQxlMVCQyN+JHibRsym91PBtfgowuoJtxzrR0lUHF7FT6qwswP1H+44PppLRoJBZiolVh1ALWc/llQdhkPNfsfMpvbh7DHYdgPt2/T21pEZJo0aNUgaNGjQEc8iqpLkBR3J7ay9UFdnkcOXnPTihFw5jT3RiAoLFnJcWAK3AOtU6A99Z/dIY4s5JCFBFmCWDsL+WJLWPmJ5tyxIHbsAgosIZkZwD0ckpqOmW46h4dlvYyFQShmfFAWf5e5r+MKSSWLCqb8SodI46WIkxx9VwnUnfgyOoPBNkBHlUlctOvC+1uk9S5CiZ0iDW5WM+ciJAOMY4zGLC1yS3GWlUgaWogSlGbGeSokqJrlGaFDFZcSGcI0igBcUupsRzYDQ+JJhBGzhM3IWngivbNmNwv0ViBl/BGTpP+z3aRHTVE1RIHMlTPJJK1gDgxiLEnhV8jkewYa8/s4S1BZ5ZZOihaWrY4hQQQ0dKi2VLgNlKAWC8BiTdVKVCyUEg5KUNGsphA8jVMiNIAw/P0/L5e2TXIuosBT2nqThDIenDuNc0+PBaaKO7gtx5YBFCi492Z+bDhmqmSSpSVkvOaGrmKj3MkaRKLnsEFh9Sx9Tp1TeFzG9ATz8MggH0X4dlY/dnsP5RrmWXpbm7gXigo4UcAXKrJLL5hb90RqSPYk+g0Ai3bYI6ZaKt28iMJMiGJyRDacdIlkHMbksgJXi/JDWGtNRVEcr9GSMwy4urwPbzRSfMY3HEkYb1HKgkELe2vfE9Gn9nT2CvGqiW3BVkjYSY27EWUr9rDVasolQrTzBnpmGcFQGPUgdfQyXyAAIxk9rq3HJASeDIpYoVWn4eEsj0sptHIYXMbyUz89JyVJK/LduVXIOblc6SPJJEFCyMFq6OpW1nsFRz3MROITqrkh8h5sWFOgXo1NTSVTOSJ46qGqACAPMuIDlTZGdkkW9gjEsOLhS88V0MnUpJUs0qM6WNgJFaMt05L8APgV9g5U/TQHdKyI6PEGDw3jlg46gjbkfhqbNZgGBThlztc61EMqsoKkEH20i22CKTCSFgyFfKrWJUdzGQeQAeynlCGHY2D9VtoDrRo0aA8Ok1XB1mMaDyniSU97fuRk+p7FhwovbzdnWq1bGCLHke17A/cAXP20AolqVJaKnIaUAByt8I1HABK27c2jUgk3vYXOqtDSdNY4V834qvNI3dpCc8Rb1UC59AqKvrxeaIKMWMiITwIktl/kykHHtjb6aoy7ujpjDHL00OOYZY1JvyBIzZEkjnEXve5vrJoYbhuawk4gFwOSx4W/JJAu5va/C82HI0q2VEgplrJjYsrVMjH1aS+KqObAByAo9T6knUNRuUtQ3wcUaQqwOb5PawsWQfhr5mVrlgTYHuCQddb1GyxytM6MKeMpDHGhVesyGxsWYsVUrY8BbsfS4lgPBsEqRdNZSCY0qFV1BUidcm9m4kD/m9Rq34kRn6cq/PTRmpCg8k3W629mQSL+uuKeB6boYK0hhEkJUfM0IKkEXNiVsoA9QSO+mEFQuSzxjqByyOR3XnyhlNiMbYle4J7au1AvU5WRUljIIYXBHqrc/730so6xIp6mF7gFllHlJGMq2NyBYedH7++qOybXHE702PTYZSQSp5S8RN7cd3jJxKte4x4sTq1WzsoNSvE1OpWZOwkjUkm1/sXRvclT3NhCTf4C8UbwFWeOZHUk8FhdbMR2yBKX9MtR7Ygd2nhyUP/eRE2KyLw4K9g/Y2PB5Prlq1BVwVBSRGZGbtdShb0KsGFnta1jexHpqSo23GcSqzIZAEfHsWHyllIIPF1v3+UX40B622DJZEANhbEjupNyvPax5X2JYdjwwgjA4Hb29vt7D6a8jVx3Ib62sf6cg/wCmptaIGjRo0AaNGjQEVS1lJLYgck+w1nhR9RusyrBBD5o8wAzN/wDFky5AFzirc3OTc2A02lO60iueVDn0Bu1vsi2F/wCIkH68aAz24xfGwmOmdkprlXnuRlz5+ne2X5i0zXFxZeSWVjtNnm8sYSnSnwiUAg9PIckeiPhZV72S5+awir54Y1vVNNhGL9PHGIAdsul5MfTGRyD7apVO+dZlkNLLiQSsczrGHHbJoUzkce2a25uAODoCHxZvpaB4KcKPiWWAyHknrMI/IqXAIUnlytgvytqPxXt0EFMKIHp/GzQUsag3YxiReoxPe/mclj6sp7to26tqtzmWVRBDDSsDGjiRw7MoKzWtEcQrEKpt3Lc+W1HdtuMxgLyZ1dTJ1g6qVEcMCSyQqoucELqjEFiWZmPIHAGq8O1NQ0ETNJ1CrGGZXUZB0YxsVZbW8wy5B4/rpTK/R3A1Rb8GplNDJc8DGNekfYfirKn3lH01YTdjTzVJKlaebCQzAXEMzxC+a9xGQqNnyAScrDnVjdtlSeCoo8cYp06kUosy5mxBI73EihyezZd7nQD99vUh1PKSqQ49yRYn+YHn7ffSDwtvsT0cKTNjJEvTcupUZwkxsQ7DHkqR37EjUOxSAwGSKLo1NMStRTISFLKLsoS+NnWzxuB6rzbIa8qN2SgkE4Jakq5DmoUloZyCzOFtfBgpLqRdWGX5msBz4iHw9YtR0xJTtTGKdAMvwg98wvZljy5X92RiL421f2TaenHhm0tOb4kuW8hOSEG5utiLOtiCOb9xd26GAyMYWKkAZREEAdxkI3AKE8i62v631BtWymneSOKRkS/UjThkCsblQpF1CtfhSAAy8eugJqfZRG7XAdJDkeBkr/vAjkZdzbs3mHzGzeIWHe/11zDl2ax+o4/0Pb+p1LoA0aNGgDXEhPoAT9Tb/Y670aARbpCe8l5ieFhQYqx9A5Juw+hOIHJX11PDQlI440sJFW17DFL/ADMB6km9v+19MxEL5eva/wBPYfTUdVHcG5IX1t3P04/251KKIYGU1cMcKEpCsjSSX4Jby2v3di1yW9w3cg2k3ukzwiU/iteUj+FGDn7BpMEv7aYRp0UJC3kfsq2HYWVR6BFFhf7nubarUe3FJjLI2UnTbNrceYqQqjuEURmw/iJ7k6gO5yWennj+Ughlt3WUKwP3BUf11DLRsaqZ4ziwij4/K7XkuHHrxiMu497cG1scLCHGTvmx+wZi4A/w5AD7DVwQ2kLfvKAf5Sbf9R1QKq2jWqEEnKNiSjD5o3IBBH1GJUg8EXB76o1+6mWCpp3UCpRDH7I7Ol0xY/LmPytze481r60scAAI9CS36k3P+tzpUdsGXUI/vSyyfVG4T9Uso+xY6UCLb50lBkRSFexmiPdWtcOLevHcd7AjkcvMQRa9/r/vqilAFkuOL3KsPQnllPupPmt7lu3GmCjREPdGjRqgNGjRoA0aNGgDUFR1LeTEfVrm38otf+o1PrwjQGQrNoEsqRsrVDlwzuwCxxRhrnCP0LAYBuXOROVgbM9xpEfqZsFg7zuxt1AP/bv6RD1Hryvq2nMMIUcDubk+pPuT6nVLcaUtbtcH8MW8qn98j1K9xfgG3qQdAJPD7NUSVsgjaOKRkiTLgkRri7Y91HONjyCCDYggRygGvEqWMUDfDydjeSoCg/5AIFsOwdvY6c1Mboi09N5TaxkIuIx6sb/NIe4Hvy3HdS+ydOjqIYPKZ3KxluTliiF2J+ZskaUk9+/roBpRQPHVzgm8cwSRRb5WVBGwHuLIp+hP10q2eNqeMSpcxNUyK0R+VEad0V4/3ABjdR5bXNgbk6iAh1R/UgH+o/8AP6agp6EBJIyPKzPx9JPMf9WOgEtbszrUy1FOAKjykqTZZ48QMHPoQynF+SpPqrEFTuPimKdKOoiiZ0EpMsRAD4PHJATieJAruFIUn278a2VarCJsT58Sqt/EeAT9L2OlsHh+NCYcfwm86j6lcJAf8QOX1ZmPccgG0woBHg2cP/sP6oD3iJPOPFhf2seVBLooCQfUf+f+fbS/bqLAkX81/PftJ7Pb0cjuR3IP0IZ6ANGjRoA0aNGgDRo0aANeEaNGgDXMiix+ujRoDoDv9de6NGgDXNtGjQHtte6NGgDRo0aANGjRoA0aNGgDRo0aANeW0aNAGuGQXXjt2/przRoDtFsAB2GutGjQHh0EaNGgC2vdGjQBo0aNAGjRo0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01382" name="Picture 4" descr="http://i.istockimg.com/file_thumbview_approve/9965409/2/stock-illustration-9965409-tree-and-roo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402113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9665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 txBox="1">
            <a:spLocks noChangeArrowheads="1"/>
          </p:cNvSpPr>
          <p:nvPr/>
        </p:nvSpPr>
        <p:spPr bwMode="auto">
          <a:xfrm>
            <a:off x="436563" y="-106363"/>
            <a:ext cx="82296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4F81BD"/>
                </a:solidFill>
                <a:latin typeface="Calibri" pitchFamily="34" charset="0"/>
              </a:rPr>
              <a:t>THE REAL POWERS OF MAN (Career Branding)</a:t>
            </a:r>
          </a:p>
        </p:txBody>
      </p:sp>
      <p:graphicFrame>
        <p:nvGraphicFramePr>
          <p:cNvPr id="5" name="Group 50"/>
          <p:cNvGraphicFramePr>
            <a:graphicFrameLocks/>
          </p:cNvGraphicFramePr>
          <p:nvPr/>
        </p:nvGraphicFramePr>
        <p:xfrm>
          <a:off x="457200" y="609600"/>
          <a:ext cx="8229600" cy="5637213"/>
        </p:xfrm>
        <a:graphic>
          <a:graphicData uri="http://schemas.openxmlformats.org/drawingml/2006/table">
            <a:tbl>
              <a:tblPr/>
              <a:tblGrid>
                <a:gridCol w="2209800"/>
                <a:gridCol w="4191000"/>
                <a:gridCol w="1828800"/>
              </a:tblGrid>
              <a:tr h="533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INTELLIGENCE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SKILLS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VALUES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40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------------------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93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5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-----------------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Line 52"/>
          <p:cNvSpPr>
            <a:spLocks noChangeShapeType="1"/>
          </p:cNvSpPr>
          <p:nvPr/>
        </p:nvSpPr>
        <p:spPr bwMode="auto">
          <a:xfrm>
            <a:off x="8458200" y="1981200"/>
            <a:ext cx="0" cy="330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563" y="1162050"/>
            <a:ext cx="220186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" charset="0"/>
                <a:cs typeface="Arial" charset="0"/>
              </a:rPr>
              <a:t>LINGUISTIC</a:t>
            </a:r>
          </a:p>
          <a:p>
            <a:pPr>
              <a:defRPr/>
            </a:pPr>
            <a:endParaRPr lang="en-US" sz="1000" b="1" dirty="0">
              <a:solidFill>
                <a:srgbClr val="1F497D">
                  <a:lumMod val="75000"/>
                </a:srgbClr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200" y="1162050"/>
            <a:ext cx="41910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latin typeface="Arial" charset="0"/>
                <a:cs typeface="Arial" charset="0"/>
              </a:rPr>
              <a:t>Reading, Writing, Speaking, Listening, </a:t>
            </a:r>
            <a:endParaRPr lang="en-US" sz="16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7000" y="1397000"/>
            <a:ext cx="4343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latin typeface="Arial" charset="0"/>
                <a:cs typeface="Arial" charset="0"/>
              </a:rPr>
              <a:t> Spelling, editing, emceeing, narrating, news-casting, </a:t>
            </a:r>
            <a:r>
              <a:rPr lang="en-US" sz="1600" dirty="0" err="1">
                <a:solidFill>
                  <a:prstClr val="black"/>
                </a:solidFill>
                <a:latin typeface="Arial" charset="0"/>
                <a:cs typeface="Arial" charset="0"/>
              </a:rPr>
              <a:t>Dj</a:t>
            </a:r>
            <a:r>
              <a:rPr lang="en-US" sz="1600" dirty="0">
                <a:solidFill>
                  <a:prstClr val="black"/>
                </a:solidFill>
                <a:latin typeface="Arial" charset="0"/>
                <a:cs typeface="Arial" charset="0"/>
              </a:rPr>
              <a:t>, declaiming, debate, discourse</a:t>
            </a:r>
            <a:endParaRPr lang="en-US" sz="16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1688" y="1382713"/>
            <a:ext cx="1484312" cy="10556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100" dirty="0">
                <a:solidFill>
                  <a:prstClr val="black"/>
                </a:solidFill>
                <a:latin typeface="Arial" charset="0"/>
                <a:cs typeface="Arial" charset="0"/>
              </a:rPr>
              <a:t>Transliteration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100" dirty="0">
                <a:solidFill>
                  <a:prstClr val="black"/>
                </a:solidFill>
                <a:latin typeface="Arial" charset="0"/>
                <a:cs typeface="Arial" charset="0"/>
              </a:rPr>
              <a:t>Rhyming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100" dirty="0">
                <a:solidFill>
                  <a:prstClr val="black"/>
                </a:solidFill>
                <a:latin typeface="Arial" charset="0"/>
                <a:cs typeface="Arial" charset="0"/>
              </a:rPr>
              <a:t>Intonation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100" dirty="0">
                <a:solidFill>
                  <a:prstClr val="black"/>
                </a:solidFill>
                <a:latin typeface="Arial" charset="0"/>
                <a:cs typeface="Arial" charset="0"/>
              </a:rPr>
              <a:t>Foreign Language</a:t>
            </a:r>
            <a:endParaRPr lang="en-US" sz="28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US" sz="11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1688" y="2343150"/>
            <a:ext cx="1731962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LOGIC / MATH</a:t>
            </a:r>
          </a:p>
          <a:p>
            <a:pPr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3200" y="2133600"/>
            <a:ext cx="4191000" cy="1262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latin typeface="Arial" charset="0"/>
                <a:cs typeface="Arial" charset="0"/>
              </a:rPr>
              <a:t>Logic, math, analysis, accounting, engineering, plumbing, carpentry, decision making, financial literacy, calculated risk management</a:t>
            </a:r>
          </a:p>
          <a:p>
            <a:pPr>
              <a:defRPr/>
            </a:pPr>
            <a:endParaRPr lang="en-US" sz="105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7600" y="3389313"/>
            <a:ext cx="1100138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SPATIAL</a:t>
            </a:r>
          </a:p>
          <a:p>
            <a:pPr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1613" y="3429000"/>
            <a:ext cx="4116387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latin typeface="Arial" charset="0"/>
                <a:cs typeface="Arial" charset="0"/>
              </a:rPr>
              <a:t>Organization, direction, sequencing, driving</a:t>
            </a:r>
          </a:p>
          <a:p>
            <a:pPr>
              <a:defRPr/>
            </a:pPr>
            <a:endParaRPr lang="en-US" sz="16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1050" y="4035425"/>
            <a:ext cx="17113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KINESTHETIC</a:t>
            </a:r>
          </a:p>
          <a:p>
            <a:pPr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13025" y="3916363"/>
            <a:ext cx="43545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Arial" charset="0"/>
                <a:cs typeface="Arial" charset="0"/>
              </a:rPr>
              <a:t>All sports skills- Run Swim Walk, first aid, paramedics, body fit for life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200" y="4572000"/>
            <a:ext cx="21304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MUSIC AND ARTS</a:t>
            </a:r>
          </a:p>
          <a:p>
            <a:pPr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05100" y="4500563"/>
            <a:ext cx="4170363" cy="782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Arial" charset="0"/>
                <a:cs typeface="Arial" charset="0"/>
              </a:rPr>
              <a:t>Physical, Mental, Abstract, Culinary, Black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Arial" charset="0"/>
                <a:cs typeface="Arial" charset="0"/>
              </a:rPr>
              <a:t>Playing of Musical Instruments, Singing, Dancing</a:t>
            </a:r>
          </a:p>
          <a:p>
            <a:pPr>
              <a:defRPr/>
            </a:pPr>
            <a:endParaRPr lang="en-US" sz="14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9600" y="5145088"/>
            <a:ext cx="213360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INTERPERSONAL</a:t>
            </a:r>
          </a:p>
          <a:p>
            <a:pPr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47963" y="5105400"/>
            <a:ext cx="4110037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500" dirty="0">
                <a:solidFill>
                  <a:prstClr val="black"/>
                </a:solidFill>
                <a:latin typeface="Arial" charset="0"/>
                <a:cs typeface="Arial" charset="0"/>
              </a:rPr>
              <a:t>Personal Grooming, Social Graces and Etiquette, Diplomacy and International Culture</a:t>
            </a:r>
          </a:p>
          <a:p>
            <a:pPr>
              <a:defRPr/>
            </a:pPr>
            <a:endParaRPr lang="en-US" sz="15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" y="5754688"/>
            <a:ext cx="213360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INTRAPERSONAL</a:t>
            </a:r>
          </a:p>
          <a:p>
            <a:pPr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05100" y="5638800"/>
            <a:ext cx="4152900" cy="911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Arial" charset="0"/>
                <a:cs typeface="Arial" charset="0"/>
              </a:rPr>
              <a:t>Essence of having a God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Arial" charset="0"/>
                <a:cs typeface="Arial" charset="0"/>
              </a:rPr>
              <a:t>Faith and religiosity</a:t>
            </a:r>
          </a:p>
          <a:p>
            <a:pPr>
              <a:defRPr/>
            </a:pPr>
            <a:endParaRPr lang="en-US" sz="16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59613" y="1765300"/>
            <a:ext cx="1322387" cy="3663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defRPr/>
            </a:pPr>
            <a:r>
              <a:rPr lang="en-US" sz="2000" b="1" dirty="0">
                <a:solidFill>
                  <a:srgbClr val="FF0000"/>
                </a:solidFill>
                <a:cs typeface="Arial" charset="0"/>
              </a:rPr>
              <a:t>SINCERITY</a:t>
            </a:r>
          </a:p>
          <a:p>
            <a:pPr fontAlgn="base">
              <a:defRPr/>
            </a:pPr>
            <a:endParaRPr lang="en-US" sz="2000" b="1" dirty="0">
              <a:solidFill>
                <a:srgbClr val="FF0000"/>
              </a:solidFill>
              <a:cs typeface="Arial" charset="0"/>
            </a:endParaRPr>
          </a:p>
          <a:p>
            <a:pPr fontAlgn="base">
              <a:defRPr/>
            </a:pPr>
            <a:r>
              <a:rPr lang="en-US" sz="2000" b="1" dirty="0">
                <a:solidFill>
                  <a:srgbClr val="FF0000"/>
                </a:solidFill>
                <a:cs typeface="Arial" charset="0"/>
              </a:rPr>
              <a:t>HUMILITY</a:t>
            </a:r>
          </a:p>
          <a:p>
            <a:pPr fontAlgn="base">
              <a:defRPr/>
            </a:pPr>
            <a:endParaRPr lang="en-US" sz="1200" b="1" dirty="0">
              <a:solidFill>
                <a:srgbClr val="FF0000"/>
              </a:solidFill>
              <a:cs typeface="Arial" charset="0"/>
            </a:endParaRPr>
          </a:p>
          <a:p>
            <a:pPr fontAlgn="base">
              <a:defRPr/>
            </a:pPr>
            <a:r>
              <a:rPr lang="en-US" sz="2000" b="1" dirty="0">
                <a:solidFill>
                  <a:srgbClr val="FF0000"/>
                </a:solidFill>
                <a:cs typeface="Arial" charset="0"/>
              </a:rPr>
              <a:t>RESPECT</a:t>
            </a:r>
          </a:p>
          <a:p>
            <a:pPr fontAlgn="base">
              <a:defRPr/>
            </a:pPr>
            <a:endParaRPr lang="en-US" sz="2000" b="1" dirty="0">
              <a:solidFill>
                <a:srgbClr val="FF0000"/>
              </a:solidFill>
              <a:cs typeface="Arial" charset="0"/>
            </a:endParaRPr>
          </a:p>
          <a:p>
            <a:pPr fontAlgn="base">
              <a:defRPr/>
            </a:pPr>
            <a:r>
              <a:rPr lang="en-US" sz="2000" b="1" dirty="0">
                <a:solidFill>
                  <a:srgbClr val="FF0000"/>
                </a:solidFill>
                <a:cs typeface="Arial" charset="0"/>
              </a:rPr>
              <a:t>FAITH. </a:t>
            </a:r>
          </a:p>
          <a:p>
            <a:pPr fontAlgn="base">
              <a:defRPr/>
            </a:pPr>
            <a:endParaRPr lang="en-US" sz="2000" b="1" dirty="0">
              <a:solidFill>
                <a:srgbClr val="FF0000"/>
              </a:solidFill>
              <a:cs typeface="Arial" charset="0"/>
            </a:endParaRPr>
          </a:p>
          <a:p>
            <a:pPr fontAlgn="base">
              <a:defRPr/>
            </a:pPr>
            <a:r>
              <a:rPr lang="en-US" sz="2000" b="1" dirty="0">
                <a:solidFill>
                  <a:srgbClr val="FF0000"/>
                </a:solidFill>
                <a:cs typeface="Arial" charset="0"/>
              </a:rPr>
              <a:t>HOPE</a:t>
            </a:r>
          </a:p>
          <a:p>
            <a:pPr fontAlgn="base">
              <a:defRPr/>
            </a:pPr>
            <a:endParaRPr lang="en-US" sz="2000" b="1" dirty="0">
              <a:solidFill>
                <a:srgbClr val="FF0000"/>
              </a:solidFill>
              <a:cs typeface="Arial" charset="0"/>
            </a:endParaRPr>
          </a:p>
          <a:p>
            <a:pPr fontAlgn="base">
              <a:defRPr/>
            </a:pPr>
            <a:r>
              <a:rPr lang="en-US" sz="2000" b="1" dirty="0">
                <a:solidFill>
                  <a:srgbClr val="FF0000"/>
                </a:solidFill>
                <a:cs typeface="Arial" charset="0"/>
              </a:rPr>
              <a:t>LOVE</a:t>
            </a:r>
          </a:p>
          <a:p>
            <a:pPr>
              <a:defRPr/>
            </a:pPr>
            <a:endParaRPr lang="en-US" sz="2000" b="1" dirty="0">
              <a:solidFill>
                <a:srgbClr val="FF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3654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 nodeType="clickPar">
                      <p:stCondLst>
                        <p:cond delay="indefinite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2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</p:nvPr>
        </p:nvGraphicFramePr>
        <p:xfrm>
          <a:off x="228600" y="152400"/>
          <a:ext cx="8763000" cy="6356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2362200"/>
                <a:gridCol w="3733800"/>
                <a:gridCol w="1295400"/>
              </a:tblGrid>
              <a:tr h="45715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INTELLIGENCE</a:t>
                      </a:r>
                      <a:endParaRPr lang="en-US" sz="14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SOFT SKILLS</a:t>
                      </a:r>
                      <a:endParaRPr lang="en-US" sz="14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HARD SKILLS</a:t>
                      </a:r>
                      <a:endParaRPr 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VALUES</a:t>
                      </a:r>
                      <a:endParaRPr lang="en-US" sz="1800" dirty="0"/>
                    </a:p>
                  </a:txBody>
                  <a:tcPr marT="45715" marB="45715"/>
                </a:tc>
              </a:tr>
              <a:tr h="135850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LINGUISTIC</a:t>
                      </a:r>
                      <a:endParaRPr lang="en-US" sz="14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Reading,</a:t>
                      </a:r>
                      <a:r>
                        <a:rPr lang="en-US" sz="1400" baseline="0" dirty="0" smtClean="0"/>
                        <a:t> Writing, Speaking, Listening, DJ, Emceeing, Narrating, </a:t>
                      </a:r>
                      <a:r>
                        <a:rPr lang="en-US" sz="1400" baseline="0" dirty="0" err="1" smtClean="0"/>
                        <a:t>Newscasting</a:t>
                      </a:r>
                      <a:r>
                        <a:rPr lang="en-US" sz="1400" baseline="0" dirty="0" smtClean="0"/>
                        <a:t>, etc. </a:t>
                      </a:r>
                      <a:endParaRPr lang="en-US" sz="14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SINCERITY</a:t>
                      </a:r>
                    </a:p>
                    <a:p>
                      <a:pPr algn="ctr"/>
                      <a:r>
                        <a:rPr lang="en-US" sz="1800" dirty="0" smtClean="0"/>
                        <a:t>RESPECT</a:t>
                      </a:r>
                    </a:p>
                    <a:p>
                      <a:pPr algn="ctr"/>
                      <a:r>
                        <a:rPr lang="en-US" sz="1800" dirty="0" smtClean="0"/>
                        <a:t>HUMILITY</a:t>
                      </a:r>
                      <a:endParaRPr lang="en-US" sz="1800" dirty="0"/>
                    </a:p>
                  </a:txBody>
                  <a:tcPr marT="45715" marB="45715"/>
                </a:tc>
              </a:tr>
              <a:tr h="4570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LOGIC/ MATH</a:t>
                      </a:r>
                      <a:endParaRPr lang="en-US" sz="14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Logic,  math, analysis</a:t>
                      </a:r>
                      <a:endParaRPr lang="en-US" sz="14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 Black" pitchFamily="34" charset="0"/>
                        <a:ea typeface="+mn-ea"/>
                        <a:cs typeface="+mn-cs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T="45715" marB="45715"/>
                </a:tc>
              </a:tr>
              <a:tr h="72664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SPATIAL</a:t>
                      </a:r>
                      <a:endParaRPr lang="en-US" sz="14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Organization, direction sequencing,</a:t>
                      </a:r>
                      <a:r>
                        <a:rPr lang="en-US" sz="1400" baseline="0" dirty="0" smtClean="0"/>
                        <a:t> driving, </a:t>
                      </a:r>
                      <a:endParaRPr lang="en-US" sz="14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 Black" pitchFamily="34" charset="0"/>
                        <a:ea typeface="+mn-ea"/>
                        <a:cs typeface="+mn-cs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5" marB="45715"/>
                </a:tc>
              </a:tr>
              <a:tr h="64001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KINESTHETIC</a:t>
                      </a:r>
                      <a:endParaRPr lang="en-US" sz="14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All sports skills</a:t>
                      </a:r>
                      <a:endParaRPr lang="en-US" sz="14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Mastery of Skills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Creativity, Imagination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5" marB="45715"/>
                </a:tc>
              </a:tr>
              <a:tr h="11057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MUSIC/ARTS</a:t>
                      </a:r>
                      <a:endParaRPr lang="en-US" sz="14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Abstract, physical, mental, culinary, black</a:t>
                      </a:r>
                    </a:p>
                    <a:p>
                      <a:pPr algn="ctr"/>
                      <a:r>
                        <a:rPr lang="en-US" sz="1400" dirty="0" smtClean="0"/>
                        <a:t>Singing, dancing, playing</a:t>
                      </a:r>
                      <a:r>
                        <a:rPr lang="en-US" sz="1400" baseline="0" dirty="0" smtClean="0"/>
                        <a:t> of musical instruments</a:t>
                      </a:r>
                      <a:endParaRPr lang="en-US" sz="14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5" marB="45715"/>
                </a:tc>
              </a:tr>
              <a:tr h="94779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INTER-PERSONAL</a:t>
                      </a:r>
                      <a:endParaRPr lang="en-US" sz="14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Personal</a:t>
                      </a:r>
                      <a:r>
                        <a:rPr lang="en-US" sz="1400" baseline="0" dirty="0" smtClean="0"/>
                        <a:t> grooming, Social Graces, Etiquette </a:t>
                      </a:r>
                      <a:endParaRPr lang="en-US" sz="14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5" marB="45715"/>
                </a:tc>
              </a:tr>
              <a:tr h="66345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INTRA-PERSONAL</a:t>
                      </a:r>
                      <a:endParaRPr lang="en-US" sz="14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Essence</a:t>
                      </a:r>
                      <a:r>
                        <a:rPr lang="en-US" sz="1400" baseline="0" dirty="0" smtClean="0"/>
                        <a:t> of having a God</a:t>
                      </a:r>
                      <a:endParaRPr lang="en-US" sz="14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5" marB="45715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87813" y="762000"/>
            <a:ext cx="35052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  <a:cs typeface="Arial" charset="0"/>
              </a:rPr>
              <a:t>NEGOTIATION</a:t>
            </a:r>
          </a:p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  <a:cs typeface="Arial" charset="0"/>
              </a:rPr>
              <a:t>CONFLICT RESOLUTION</a:t>
            </a:r>
          </a:p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  <a:cs typeface="Arial" charset="0"/>
              </a:rPr>
              <a:t>MULTILINGUALISM</a:t>
            </a:r>
          </a:p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  <a:cs typeface="Arial" charset="0"/>
              </a:rPr>
              <a:t>Translation/ Interpreting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70400" y="1971675"/>
            <a:ext cx="2738438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LEADERSHIP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68788" y="2590800"/>
            <a:ext cx="338296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DECISION MAKING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64013" y="3886200"/>
            <a:ext cx="36131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cs typeface="Arial" charset="0"/>
              </a:rPr>
              <a:t>FIRST AID/ PARAMEDICS</a:t>
            </a:r>
          </a:p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cs typeface="Arial" charset="0"/>
              </a:rPr>
              <a:t>DISASTER PREPAREDNESS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52888" y="4857750"/>
            <a:ext cx="3611562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cs typeface="Arial" charset="0"/>
              </a:rPr>
              <a:t>DIPLOMACY, International Relations, PROTOCOLS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9525" y="5738813"/>
            <a:ext cx="3957638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cs typeface="Arial" charset="0"/>
              </a:rPr>
              <a:t>Deeper relationship with God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2088" y="1971675"/>
            <a:ext cx="1076325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cs typeface="Arial" charset="0"/>
              </a:rPr>
              <a:t>RESPONSE +</a:t>
            </a:r>
          </a:p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cs typeface="Arial" charset="0"/>
              </a:rPr>
              <a:t>ABILITY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12088" y="2508250"/>
            <a:ext cx="10763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cs typeface="Arial" charset="0"/>
              </a:rPr>
              <a:t>PEACE</a:t>
            </a:r>
          </a:p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cs typeface="Arial" charset="0"/>
              </a:rPr>
              <a:t>JOY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77163" y="3195638"/>
            <a:ext cx="12065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LOVE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04150" y="3657600"/>
            <a:ext cx="1158875" cy="95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cs typeface="Arial" charset="0"/>
              </a:rPr>
              <a:t>Volunteerism</a:t>
            </a:r>
          </a:p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cs typeface="Arial" charset="0"/>
              </a:rPr>
              <a:t>Resilience</a:t>
            </a:r>
          </a:p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cs typeface="Arial" charset="0"/>
              </a:rPr>
              <a:t>Flexibility</a:t>
            </a:r>
          </a:p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cs typeface="Arial" charset="0"/>
              </a:rPr>
              <a:t>Adaptability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12088" y="4857750"/>
            <a:ext cx="111760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cs typeface="Arial" charset="0"/>
              </a:rPr>
              <a:t>Honesty</a:t>
            </a:r>
          </a:p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cs typeface="Arial" charset="0"/>
              </a:rPr>
              <a:t>Integrity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600" y="6396038"/>
            <a:ext cx="382428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cs typeface="Arial" charset="0"/>
              </a:rPr>
              <a:t>REAL POWERS OF MAN</a:t>
            </a:r>
          </a:p>
        </p:txBody>
      </p:sp>
      <p:sp>
        <p:nvSpPr>
          <p:cNvPr id="9" name="TextBox 8"/>
          <p:cNvSpPr txBox="1"/>
          <p:nvPr/>
        </p:nvSpPr>
        <p:spPr>
          <a:xfrm rot="19151032">
            <a:off x="161925" y="2744788"/>
            <a:ext cx="7404100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  <a:latin typeface="Arial Black" pitchFamily="34" charset="0"/>
                <a:cs typeface="Arial" charset="0"/>
              </a:rPr>
              <a:t>BALANCE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67327" y="6450067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Act 3</a:t>
            </a:r>
            <a:endParaRPr lang="id-ID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849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 nodeType="clickPar">
                      <p:stCondLst>
                        <p:cond delay="indefinite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 nodeType="clickPar">
                      <p:stCondLst>
                        <p:cond delay="indefinite"/>
                      </p:stCondLst>
                      <p:childTnLst>
                        <p:par>
                          <p:cTn id="2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 nodeType="clickPar">
                      <p:stCondLst>
                        <p:cond delay="indefinite"/>
                      </p:stCondLst>
                      <p:childTnLst>
                        <p:par>
                          <p:cTn id="2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 nodeType="clickPar">
                      <p:stCondLst>
                        <p:cond delay="indefinite"/>
                      </p:stCondLst>
                      <p:childTnLst>
                        <p:par>
                          <p:cTn id="3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 nodeType="clickPar">
                      <p:stCondLst>
                        <p:cond delay="indefinite"/>
                      </p:stCondLst>
                      <p:childTnLst>
                        <p:par>
                          <p:cTn id="3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153400" cy="452596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800" dirty="0" smtClean="0"/>
              <a:t>UNDERSTANDING VS. ACCEPTANCE</a:t>
            </a:r>
          </a:p>
          <a:p>
            <a:pPr marL="0" indent="0" algn="ctr">
              <a:buNone/>
            </a:pPr>
            <a:r>
              <a:rPr lang="en-US" sz="2800" dirty="0" smtClean="0"/>
              <a:t>PROCEDURE VS. CONCEPTS</a:t>
            </a:r>
          </a:p>
          <a:p>
            <a:pPr marL="0" indent="0" algn="ctr">
              <a:buNone/>
            </a:pPr>
            <a:r>
              <a:rPr lang="en-US" sz="2800" dirty="0" smtClean="0"/>
              <a:t>PROCESS ORIENTED VS. GOAL ORIENTED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4000" dirty="0" smtClean="0"/>
              <a:t>ACHIEVEMENT- CONTRIBUTION-</a:t>
            </a:r>
          </a:p>
          <a:p>
            <a:pPr marL="0" indent="0" algn="ctr">
              <a:buNone/>
            </a:pPr>
            <a:r>
              <a:rPr lang="en-US" sz="2100" dirty="0" smtClean="0"/>
              <a:t>P       O       S       I       T       I       V       E</a:t>
            </a:r>
            <a:endParaRPr lang="en-US" dirty="0" smtClean="0"/>
          </a:p>
          <a:p>
            <a:pPr marL="0" indent="0" algn="ctr">
              <a:buNone/>
            </a:pPr>
            <a:r>
              <a:rPr lang="en-US" sz="4000" dirty="0" smtClean="0"/>
              <a:t> </a:t>
            </a:r>
            <a:r>
              <a:rPr lang="en-US" sz="14900" dirty="0" smtClean="0">
                <a:solidFill>
                  <a:srgbClr val="FF0000"/>
                </a:solidFill>
                <a:latin typeface="Arial Black" pitchFamily="34" charset="0"/>
              </a:rPr>
              <a:t>IMPACT</a:t>
            </a:r>
            <a:endParaRPr lang="en-US" sz="149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LEADERSHIP CONCEPTS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40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explode.wav"/>
          </p:stSnd>
        </p:sndAc>
      </p:transition>
    </mc:Choice>
    <mc:Fallback xmlns="">
      <p:transition spd="slow">
        <p:sndAc>
          <p:stSnd>
            <p:snd r:embed="rId3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98" y="-25716"/>
            <a:ext cx="9157898" cy="6883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533400"/>
            <a:ext cx="8534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Arial Black" pitchFamily="34" charset="0"/>
            </a:endParaRPr>
          </a:p>
          <a:p>
            <a:pPr algn="ctr"/>
            <a:endParaRPr lang="en-US" dirty="0">
              <a:solidFill>
                <a:prstClr val="white"/>
              </a:solidFill>
              <a:latin typeface="Arial Black" pitchFamily="34" charset="0"/>
            </a:endParaRPr>
          </a:p>
          <a:p>
            <a:pPr algn="ctr"/>
            <a:endParaRPr lang="en-US" dirty="0">
              <a:solidFill>
                <a:prstClr val="white"/>
              </a:solidFill>
              <a:latin typeface="Arial Black" pitchFamily="34" charset="0"/>
            </a:endParaRPr>
          </a:p>
          <a:p>
            <a:pPr algn="ctr"/>
            <a:endParaRPr lang="en-US" dirty="0">
              <a:solidFill>
                <a:prstClr val="white"/>
              </a:solidFill>
              <a:latin typeface="Arial Black" pitchFamily="34" charset="0"/>
            </a:endParaRPr>
          </a:p>
          <a:p>
            <a:pPr algn="ctr"/>
            <a:endParaRPr lang="en-US" dirty="0">
              <a:solidFill>
                <a:prstClr val="white"/>
              </a:solidFill>
              <a:latin typeface="Arial Black" pitchFamily="34" charset="0"/>
            </a:endParaRPr>
          </a:p>
          <a:p>
            <a:pPr algn="ctr"/>
            <a:endParaRPr lang="en-US" dirty="0">
              <a:solidFill>
                <a:prstClr val="white"/>
              </a:solidFill>
              <a:latin typeface="Arial Black" pitchFamily="34" charset="0"/>
            </a:endParaRPr>
          </a:p>
          <a:p>
            <a:pPr algn="ctr"/>
            <a:r>
              <a:rPr lang="en-US" sz="2000" dirty="0">
                <a:solidFill>
                  <a:prstClr val="white"/>
                </a:solidFill>
                <a:latin typeface="Arial Black" pitchFamily="34" charset="0"/>
              </a:rPr>
              <a:t>DRIVING NON TEACHING PERSONNEL’S PERFORMANCE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 pitchFamily="34" charset="0"/>
              </a:rPr>
              <a:t>TEAM EFFECTIVENESS AND LEADERSHIP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 Black" pitchFamily="34" charset="0"/>
              </a:rPr>
              <a:t>2017</a:t>
            </a:r>
          </a:p>
          <a:p>
            <a:pPr algn="ctr"/>
            <a:endParaRPr lang="en-US" dirty="0">
              <a:solidFill>
                <a:prstClr val="white"/>
              </a:solidFill>
              <a:latin typeface="Arial Black" pitchFamily="34" charset="0"/>
            </a:endParaRPr>
          </a:p>
          <a:p>
            <a:pPr algn="ctr"/>
            <a:endParaRPr lang="en-US" dirty="0">
              <a:solidFill>
                <a:prstClr val="white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93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Who is more intelligent?</a:t>
            </a:r>
            <a:br>
              <a:rPr lang="en-US" dirty="0" smtClean="0"/>
            </a:br>
            <a:r>
              <a:rPr lang="en-US" dirty="0" smtClean="0"/>
              <a:t>Who makes more money?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2819400" cy="2413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72886"/>
            <a:ext cx="2728094" cy="2413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371600"/>
            <a:ext cx="2987689" cy="2392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895" y="3836017"/>
            <a:ext cx="4214105" cy="2743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337292"/>
            <a:ext cx="4107247" cy="537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58"/>
          <a:stretch/>
        </p:blipFill>
        <p:spPr bwMode="auto">
          <a:xfrm>
            <a:off x="4412047" y="1371599"/>
            <a:ext cx="4648824" cy="534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83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36418" y="-106362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>
                <a:solidFill>
                  <a:srgbClr val="4F81BD"/>
                </a:solidFill>
              </a:rPr>
              <a:t>THE REAL POWERS OF MAN</a:t>
            </a:r>
          </a:p>
        </p:txBody>
      </p:sp>
      <p:graphicFrame>
        <p:nvGraphicFramePr>
          <p:cNvPr id="5" name="Group 5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1802795"/>
              </p:ext>
            </p:extLst>
          </p:nvPr>
        </p:nvGraphicFramePr>
        <p:xfrm>
          <a:off x="457200" y="609600"/>
          <a:ext cx="8229600" cy="5637756"/>
        </p:xfrm>
        <a:graphic>
          <a:graphicData uri="http://schemas.openxmlformats.org/drawingml/2006/table">
            <a:tbl>
              <a:tblPr/>
              <a:tblGrid>
                <a:gridCol w="2209800"/>
                <a:gridCol w="4191000"/>
                <a:gridCol w="1828800"/>
              </a:tblGrid>
              <a:tr h="5334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INTELLIGENCE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SKILLS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VALUES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41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------------------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94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2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5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51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2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5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-----------------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Line 52"/>
          <p:cNvSpPr>
            <a:spLocks noChangeShapeType="1"/>
          </p:cNvSpPr>
          <p:nvPr/>
        </p:nvSpPr>
        <p:spPr bwMode="auto">
          <a:xfrm>
            <a:off x="8458200" y="1981200"/>
            <a:ext cx="0" cy="33016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418" y="1161871"/>
            <a:ext cx="2201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" charset="0"/>
              </a:rPr>
              <a:t>LINGUISTIC</a:t>
            </a:r>
          </a:p>
          <a:p>
            <a:endParaRPr lang="en-US" sz="1000" b="1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200" y="1161871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charset="0"/>
              </a:rPr>
              <a:t>Reading, Writing, Speaking, Listening, 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7000" y="1396425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charset="0"/>
              </a:rPr>
              <a:t> Spelling, editing, emceeing, narrating, news-casting, </a:t>
            </a:r>
            <a:r>
              <a:rPr lang="en-US" sz="1600" dirty="0" err="1">
                <a:solidFill>
                  <a:prstClr val="black"/>
                </a:solidFill>
                <a:latin typeface="Arial" charset="0"/>
              </a:rPr>
              <a:t>Dj</a:t>
            </a:r>
            <a:r>
              <a:rPr lang="en-US" sz="1600" dirty="0">
                <a:solidFill>
                  <a:prstClr val="black"/>
                </a:solidFill>
                <a:latin typeface="Arial" charset="0"/>
              </a:rPr>
              <a:t>, declaiming, debate, discourse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1939" y="1382726"/>
            <a:ext cx="1484061" cy="1055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100" dirty="0">
                <a:solidFill>
                  <a:prstClr val="black"/>
                </a:solidFill>
                <a:latin typeface="Arial" charset="0"/>
              </a:rPr>
              <a:t>Transliteration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100" dirty="0">
                <a:solidFill>
                  <a:prstClr val="black"/>
                </a:solidFill>
                <a:latin typeface="Arial" charset="0"/>
              </a:rPr>
              <a:t>Rhyming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100" dirty="0">
                <a:solidFill>
                  <a:prstClr val="black"/>
                </a:solidFill>
                <a:latin typeface="Arial" charset="0"/>
              </a:rPr>
              <a:t>Intonation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100" dirty="0">
                <a:solidFill>
                  <a:prstClr val="black"/>
                </a:solidFill>
                <a:latin typeface="Arial" charset="0"/>
              </a:rPr>
              <a:t>Foreign Language</a:t>
            </a:r>
            <a:endParaRPr lang="en-US" sz="2800" dirty="0">
              <a:solidFill>
                <a:prstClr val="black"/>
              </a:solidFill>
              <a:latin typeface="Arial" charset="0"/>
            </a:endParaRPr>
          </a:p>
          <a:p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1939" y="2343834"/>
            <a:ext cx="1732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</a:rPr>
              <a:t>LOGIC / MATH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3200" y="2133600"/>
            <a:ext cx="41909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charset="0"/>
              </a:rPr>
              <a:t>Logic, math, analysis, accounting, engineering, plumbing, carpentry, decision making, financial literacy, calculated risk management</a:t>
            </a:r>
          </a:p>
          <a:p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8275" y="3388557"/>
            <a:ext cx="1099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</a:rPr>
              <a:t>SPATIAL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1167" y="3429000"/>
            <a:ext cx="4116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charset="0"/>
              </a:rPr>
              <a:t>Organization, direction, sequencing, driving</a:t>
            </a:r>
          </a:p>
          <a:p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0972" y="4034888"/>
            <a:ext cx="1710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</a:rPr>
              <a:t>KINESTHETIC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12735" y="3916325"/>
            <a:ext cx="4355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charset="0"/>
              </a:rPr>
              <a:t>All sports skills- Run Swim Walk, first aid, paramedics, body fit for life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200" y="4572000"/>
            <a:ext cx="2129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</a:rPr>
              <a:t>MUSIC AND ARTS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04831" y="4501100"/>
            <a:ext cx="4170889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Physical, Mental, Abstract, Culinary, Black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Playing of Musical Instruments, Singing, Dancing</a:t>
            </a:r>
          </a:p>
          <a:p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9281" y="5144869"/>
            <a:ext cx="2133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</a:rPr>
              <a:t>INTERPERSONAL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48603" y="5105400"/>
            <a:ext cx="410939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prstClr val="black"/>
                </a:solidFill>
                <a:latin typeface="Arial" charset="0"/>
              </a:rPr>
              <a:t>Personal Grooming, Social Graces and Etiquette, Diplomacy and International Culture</a:t>
            </a:r>
          </a:p>
          <a:p>
            <a:endParaRPr lang="en-US" sz="1500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281" y="5754469"/>
            <a:ext cx="2133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</a:rPr>
              <a:t>INTRAPERSONAL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04831" y="5638800"/>
            <a:ext cx="4153169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charset="0"/>
              </a:rPr>
              <a:t>Essence of having a God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charset="0"/>
              </a:rPr>
              <a:t>Faith and religiosity</a:t>
            </a:r>
          </a:p>
          <a:p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58891" y="1765995"/>
            <a:ext cx="132310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000" b="1" dirty="0">
                <a:solidFill>
                  <a:srgbClr val="FF0000"/>
                </a:solidFill>
              </a:rPr>
              <a:t>SINCERITY</a:t>
            </a:r>
          </a:p>
          <a:p>
            <a:pPr fontAlgn="base"/>
            <a:endParaRPr lang="en-US" sz="2000" b="1" dirty="0">
              <a:solidFill>
                <a:srgbClr val="FF0000"/>
              </a:solidFill>
            </a:endParaRPr>
          </a:p>
          <a:p>
            <a:pPr fontAlgn="base"/>
            <a:r>
              <a:rPr lang="en-US" sz="2000" b="1" dirty="0">
                <a:solidFill>
                  <a:srgbClr val="FF0000"/>
                </a:solidFill>
              </a:rPr>
              <a:t>HUMILITY</a:t>
            </a:r>
          </a:p>
          <a:p>
            <a:pPr fontAlgn="base"/>
            <a:endParaRPr lang="en-US" sz="1200" b="1" dirty="0">
              <a:solidFill>
                <a:srgbClr val="FF0000"/>
              </a:solidFill>
            </a:endParaRPr>
          </a:p>
          <a:p>
            <a:pPr fontAlgn="base"/>
            <a:r>
              <a:rPr lang="en-US" sz="2000" b="1" dirty="0">
                <a:solidFill>
                  <a:srgbClr val="FF0000"/>
                </a:solidFill>
              </a:rPr>
              <a:t>RESPECT</a:t>
            </a:r>
          </a:p>
          <a:p>
            <a:pPr fontAlgn="base"/>
            <a:endParaRPr lang="en-US" sz="2000" b="1" dirty="0">
              <a:solidFill>
                <a:srgbClr val="FF0000"/>
              </a:solidFill>
            </a:endParaRPr>
          </a:p>
          <a:p>
            <a:pPr fontAlgn="base"/>
            <a:r>
              <a:rPr lang="en-US" sz="2000" b="1" dirty="0">
                <a:solidFill>
                  <a:srgbClr val="FF0000"/>
                </a:solidFill>
              </a:rPr>
              <a:t>FAITH. </a:t>
            </a:r>
          </a:p>
          <a:p>
            <a:pPr fontAlgn="base"/>
            <a:endParaRPr lang="en-US" sz="2000" b="1" dirty="0">
              <a:solidFill>
                <a:srgbClr val="FF0000"/>
              </a:solidFill>
            </a:endParaRPr>
          </a:p>
          <a:p>
            <a:pPr fontAlgn="base"/>
            <a:r>
              <a:rPr lang="en-US" sz="2000" b="1" dirty="0">
                <a:solidFill>
                  <a:srgbClr val="FF0000"/>
                </a:solidFill>
              </a:rPr>
              <a:t>HOPE</a:t>
            </a:r>
          </a:p>
          <a:p>
            <a:pPr fontAlgn="base"/>
            <a:endParaRPr lang="en-US" sz="2000" b="1" dirty="0">
              <a:solidFill>
                <a:srgbClr val="FF0000"/>
              </a:solidFill>
            </a:endParaRPr>
          </a:p>
          <a:p>
            <a:pPr fontAlgn="base"/>
            <a:r>
              <a:rPr lang="en-US" sz="2000" b="1" dirty="0">
                <a:solidFill>
                  <a:srgbClr val="FF0000"/>
                </a:solidFill>
              </a:rPr>
              <a:t>LOVE</a:t>
            </a:r>
          </a:p>
          <a:p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3953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2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105466176"/>
              </p:ext>
            </p:extLst>
          </p:nvPr>
        </p:nvGraphicFramePr>
        <p:xfrm>
          <a:off x="228600" y="152400"/>
          <a:ext cx="8763000" cy="6174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2362200"/>
                <a:gridCol w="3733800"/>
                <a:gridCol w="12954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INTELLIGENCE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SOFT SKILLS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HARD SKILLS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VALUES</a:t>
                      </a:r>
                      <a:endParaRPr lang="en-US" dirty="0"/>
                    </a:p>
                  </a:txBody>
                  <a:tcPr/>
                </a:tc>
              </a:tr>
              <a:tr h="135865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LINGUISTIC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Reading,</a:t>
                      </a:r>
                      <a:r>
                        <a:rPr lang="en-US" sz="1400" baseline="0" dirty="0" smtClean="0"/>
                        <a:t> Writing, Speaking, Listening, DJ, Emceeing, Narrating, </a:t>
                      </a:r>
                      <a:r>
                        <a:rPr lang="en-US" sz="1400" baseline="0" dirty="0" err="1" smtClean="0"/>
                        <a:t>Newscasting</a:t>
                      </a:r>
                      <a:r>
                        <a:rPr lang="en-US" sz="1400" baseline="0" dirty="0" smtClean="0"/>
                        <a:t>, etc.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SINCERITY</a:t>
                      </a:r>
                    </a:p>
                    <a:p>
                      <a:pPr algn="ctr"/>
                      <a:r>
                        <a:rPr lang="en-US" dirty="0" smtClean="0"/>
                        <a:t>RESPECT</a:t>
                      </a:r>
                    </a:p>
                    <a:p>
                      <a:pPr algn="ctr"/>
                      <a:r>
                        <a:rPr lang="en-US" dirty="0" smtClean="0"/>
                        <a:t>HUMILITY</a:t>
                      </a:r>
                      <a:endParaRPr lang="en-US" dirty="0"/>
                    </a:p>
                  </a:txBody>
                  <a:tcPr/>
                </a:tc>
              </a:tr>
              <a:tr h="4570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LOGIC/ MATH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Logic,  math, analysis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 Black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7267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SPATIAL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Organization, direction sequencing,</a:t>
                      </a:r>
                      <a:r>
                        <a:rPr lang="en-US" sz="1400" baseline="0" dirty="0" smtClean="0"/>
                        <a:t> driving,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 Black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570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KINESTHETIC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All sports skills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Mastery of Skills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110587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MUSIC/ARTS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Abstract, physical, mental, culinary, black</a:t>
                      </a:r>
                    </a:p>
                    <a:p>
                      <a:pPr algn="ctr"/>
                      <a:r>
                        <a:rPr lang="en-US" sz="1400" dirty="0" smtClean="0"/>
                        <a:t>Singing, dancing, playing</a:t>
                      </a:r>
                      <a:r>
                        <a:rPr lang="en-US" sz="1400" baseline="0" dirty="0" smtClean="0"/>
                        <a:t> of musical instruments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94789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INTER-PERSONAL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Personal</a:t>
                      </a:r>
                      <a:r>
                        <a:rPr lang="en-US" sz="1400" baseline="0" dirty="0" smtClean="0"/>
                        <a:t> grooming, Social Graces, Etiquette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6635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INTRA-PERSONAL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Essence</a:t>
                      </a:r>
                      <a:r>
                        <a:rPr lang="en-US" sz="1400" baseline="0" dirty="0" smtClean="0"/>
                        <a:t> of having a God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87091" y="7620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NEGOTIATION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CONFLICT RESOLUTION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MULTILINGUALISM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70566" y="1971168"/>
            <a:ext cx="2738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LEADERSHIP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67364" y="2415909"/>
            <a:ext cx="39848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Arial Black" pitchFamily="34" charset="0"/>
              </a:rPr>
              <a:t>DECISION MAKING</a:t>
            </a:r>
          </a:p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Arial Black" pitchFamily="34" charset="0"/>
              </a:rPr>
              <a:t>Creativity/ Imaginative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64272" y="3886200"/>
            <a:ext cx="3612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FIRST AID/ PARAMEDICS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DISASTER PREPAREDNESS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52455" y="4858526"/>
            <a:ext cx="3612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DIPLOMACY, International Relations, PROTOCOLS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20171" y="5739080"/>
            <a:ext cx="3956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Deeper relationship with God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1403" y="1971168"/>
            <a:ext cx="1077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RESPONSE +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ABILITY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11402" y="2508243"/>
            <a:ext cx="1077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PEACE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JOY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76767" y="3195844"/>
            <a:ext cx="1206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LOVE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03530" y="3657600"/>
            <a:ext cx="11593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Volunteerism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Resilience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Flexibility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Adaptability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11403" y="4858526"/>
            <a:ext cx="1118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Honesty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Integrity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599" y="6396335"/>
            <a:ext cx="3823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REAL POWERS OF MAN</a:t>
            </a:r>
          </a:p>
        </p:txBody>
      </p:sp>
      <p:sp>
        <p:nvSpPr>
          <p:cNvPr id="9" name="TextBox 8"/>
          <p:cNvSpPr txBox="1"/>
          <p:nvPr/>
        </p:nvSpPr>
        <p:spPr>
          <a:xfrm rot="19611324">
            <a:off x="-573731" y="2165937"/>
            <a:ext cx="959448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prstClr val="black"/>
                </a:solidFill>
                <a:latin typeface="Arial Black" panose="020B0A04020102020204" pitchFamily="34" charset="0"/>
              </a:rPr>
              <a:t>BALANCE</a:t>
            </a:r>
            <a:endParaRPr lang="id-ID" sz="13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37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 EMOTIONAL QUOTIENT 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1905000"/>
            <a:ext cx="7266605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>
              <a:solidFill>
                <a:prstClr val="black"/>
              </a:solidFill>
            </a:endParaRPr>
          </a:p>
          <a:p>
            <a:endParaRPr lang="en-US" sz="2800" dirty="0">
              <a:solidFill>
                <a:prstClr val="black"/>
              </a:solidFill>
            </a:endParaRPr>
          </a:p>
          <a:p>
            <a:endParaRPr lang="en-US" sz="2800" dirty="0">
              <a:solidFill>
                <a:prstClr val="black"/>
              </a:solidFill>
            </a:endParaRPr>
          </a:p>
          <a:p>
            <a:endParaRPr lang="en-US" sz="2800" dirty="0">
              <a:solidFill>
                <a:prstClr val="black"/>
              </a:solidFill>
            </a:endParaRPr>
          </a:p>
          <a:p>
            <a:endParaRPr lang="en-US" sz="2800" dirty="0">
              <a:solidFill>
                <a:prstClr val="black"/>
              </a:solidFill>
            </a:endParaRPr>
          </a:p>
          <a:p>
            <a:endParaRPr lang="en-US" sz="2800" dirty="0">
              <a:solidFill>
                <a:prstClr val="black"/>
              </a:solidFill>
            </a:endParaRPr>
          </a:p>
          <a:p>
            <a:endParaRPr lang="en-US" sz="2800" dirty="0">
              <a:solidFill>
                <a:prstClr val="black"/>
              </a:solidFill>
            </a:endParaRPr>
          </a:p>
          <a:p>
            <a:r>
              <a:rPr lang="en-US" sz="2800" dirty="0">
                <a:solidFill>
                  <a:prstClr val="black"/>
                </a:solidFill>
              </a:rPr>
              <a:t>WHO IS MORE SUCCESSFUL? </a:t>
            </a:r>
          </a:p>
          <a:p>
            <a:r>
              <a:rPr lang="en-US" sz="2800" dirty="0">
                <a:solidFill>
                  <a:prstClr val="black"/>
                </a:solidFill>
              </a:rPr>
              <a:t>Teachers of </a:t>
            </a:r>
            <a:r>
              <a:rPr lang="en-US" sz="5400" dirty="0">
                <a:solidFill>
                  <a:prstClr val="black"/>
                </a:solidFill>
              </a:rPr>
              <a:t>Public</a:t>
            </a:r>
            <a:r>
              <a:rPr lang="en-US" sz="2800" dirty="0">
                <a:solidFill>
                  <a:prstClr val="black"/>
                </a:solidFill>
              </a:rPr>
              <a:t> or </a:t>
            </a:r>
            <a:r>
              <a:rPr lang="en-US" sz="4800" dirty="0">
                <a:solidFill>
                  <a:prstClr val="black"/>
                </a:solidFill>
              </a:rPr>
              <a:t>Private</a:t>
            </a:r>
            <a:r>
              <a:rPr lang="en-US" sz="2800" dirty="0">
                <a:solidFill>
                  <a:prstClr val="black"/>
                </a:solidFill>
              </a:rPr>
              <a:t> Schools?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5356"/>
            <a:ext cx="5562600" cy="3486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24600" y="1524000"/>
            <a:ext cx="136152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Pikon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 err="1">
                <a:solidFill>
                  <a:prstClr val="black"/>
                </a:solidFill>
              </a:rPr>
              <a:t>Katalon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 err="1">
                <a:solidFill>
                  <a:prstClr val="black"/>
                </a:solidFill>
              </a:rPr>
              <a:t>Gahig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Ulo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 err="1">
                <a:solidFill>
                  <a:prstClr val="black"/>
                </a:solidFill>
              </a:rPr>
              <a:t>Alingasa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 err="1">
                <a:solidFill>
                  <a:prstClr val="black"/>
                </a:solidFill>
              </a:rPr>
              <a:t>Mahadlokon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 err="1">
                <a:solidFill>
                  <a:prstClr val="black"/>
                </a:solidFill>
              </a:rPr>
              <a:t>Sigurista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 err="1">
                <a:solidFill>
                  <a:prstClr val="black"/>
                </a:solidFill>
              </a:rPr>
              <a:t>Kapayason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 err="1">
                <a:solidFill>
                  <a:prstClr val="black"/>
                </a:solidFill>
              </a:rPr>
              <a:t>Tangaon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 err="1">
                <a:solidFill>
                  <a:prstClr val="black"/>
                </a:solidFill>
              </a:rPr>
              <a:t>Luyahon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Super </a:t>
            </a:r>
            <a:r>
              <a:rPr lang="en-US" dirty="0" err="1">
                <a:solidFill>
                  <a:prstClr val="black"/>
                </a:solidFill>
              </a:rPr>
              <a:t>Abtik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 err="1">
                <a:solidFill>
                  <a:prstClr val="black"/>
                </a:solidFill>
              </a:rPr>
              <a:t>Hilomon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 err="1">
                <a:solidFill>
                  <a:prstClr val="black"/>
                </a:solidFill>
              </a:rPr>
              <a:t>Sensitibo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49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EMOTIONAL QUOTIENT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Parental LOVE</a:t>
            </a:r>
          </a:p>
          <a:p>
            <a:pPr marL="0" indent="0">
              <a:buNone/>
            </a:pPr>
            <a:r>
              <a:rPr lang="en-US" dirty="0" smtClean="0"/>
              <a:t>TRUST and SUPPORT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600200"/>
            <a:ext cx="407732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81300"/>
            <a:ext cx="3390900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62800" y="6368534"/>
            <a:ext cx="1807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What happened?</a:t>
            </a:r>
          </a:p>
        </p:txBody>
      </p:sp>
    </p:spTree>
    <p:extLst>
      <p:ext uri="{BB962C8B-B14F-4D97-AF65-F5344CB8AC3E}">
        <p14:creationId xmlns:p14="http://schemas.microsoft.com/office/powerpoint/2010/main" val="2532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laser.wav"/>
          </p:stSnd>
        </p:sndAc>
      </p:transition>
    </mc:Choice>
    <mc:Fallback xmlns="">
      <p:transition spd="slow">
        <p:fade/>
        <p:sndAc>
          <p:stSnd>
            <p:snd r:embed="rId5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mtClean="0"/>
              <a:t>ACTIVITY 1</a:t>
            </a:r>
          </a:p>
        </p:txBody>
      </p:sp>
      <p:sp>
        <p:nvSpPr>
          <p:cNvPr id="93187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556792"/>
            <a:ext cx="403860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WHAT IS YOUR DREAM?</a:t>
            </a:r>
          </a:p>
        </p:txBody>
      </p:sp>
      <p:sp>
        <p:nvSpPr>
          <p:cNvPr id="93188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93189" name="Picture 2" descr="https://encrypted-tbn1.google.com/images?q=tbn:ANd9GcSFcSl47nMdy39rAz9arEXFVONI_SCo-3hebhyU-K-Ktidrd9p2i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95400"/>
            <a:ext cx="46577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Picture 4" descr="https://encrypted-tbn1.google.com/images?q=tbn:ANd9GcRbNDrv_4dp1uf_2GNi6o8jTwSxBNFth4QDi7Xih-AS_63NYHvCP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71800"/>
            <a:ext cx="40846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7874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153400" cy="452596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800" dirty="0" smtClean="0"/>
              <a:t>UNDERSTANDING VS. ACCEPTANCE</a:t>
            </a:r>
          </a:p>
          <a:p>
            <a:pPr marL="0" indent="0" algn="ctr">
              <a:buNone/>
            </a:pPr>
            <a:r>
              <a:rPr lang="en-US" sz="2800" dirty="0" smtClean="0"/>
              <a:t>PROCEDURE VS. CONCEPTS</a:t>
            </a:r>
          </a:p>
          <a:p>
            <a:pPr marL="0" indent="0" algn="ctr">
              <a:buNone/>
            </a:pPr>
            <a:r>
              <a:rPr lang="en-US" sz="2800" dirty="0" smtClean="0"/>
              <a:t>PROCESS ORIENTED VS. GOAL ORIENTED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4000" dirty="0" smtClean="0"/>
              <a:t>ACHIEVEMENT- CONTRIBUTION-</a:t>
            </a:r>
          </a:p>
          <a:p>
            <a:pPr marL="0" indent="0" algn="ctr">
              <a:buNone/>
            </a:pPr>
            <a:r>
              <a:rPr lang="en-US" sz="2100" dirty="0" smtClean="0"/>
              <a:t>P       O       S       I       T       I       V       E</a:t>
            </a:r>
            <a:endParaRPr lang="en-US" dirty="0" smtClean="0"/>
          </a:p>
          <a:p>
            <a:pPr marL="0" indent="0" algn="ctr">
              <a:buNone/>
            </a:pPr>
            <a:r>
              <a:rPr lang="en-US" sz="4000" dirty="0" smtClean="0"/>
              <a:t> </a:t>
            </a:r>
            <a:r>
              <a:rPr lang="en-US" sz="14900" dirty="0" smtClean="0">
                <a:solidFill>
                  <a:srgbClr val="FF0000"/>
                </a:solidFill>
                <a:latin typeface="Arial Black" pitchFamily="34" charset="0"/>
              </a:rPr>
              <a:t>IMPACT</a:t>
            </a:r>
            <a:endParaRPr lang="en-US" sz="149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LEADERSHIP CONCEPTS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04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explode.wav"/>
          </p:stSnd>
        </p:sndAc>
      </p:transition>
    </mc:Choice>
    <mc:Fallback xmlns="">
      <p:transition spd="slow">
        <p:sndAc>
          <p:stSnd>
            <p:snd r:embed="rId3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ACHIEVEMENT</a:t>
            </a:r>
          </a:p>
          <a:p>
            <a:endParaRPr lang="en-US" dirty="0"/>
          </a:p>
          <a:p>
            <a:r>
              <a:rPr lang="en-US" dirty="0" smtClean="0"/>
              <a:t>POSITIVE CONTRIBUTION</a:t>
            </a:r>
          </a:p>
          <a:p>
            <a:endParaRPr lang="en-US" dirty="0" smtClean="0"/>
          </a:p>
          <a:p>
            <a:r>
              <a:rPr lang="en-US" dirty="0" smtClean="0"/>
              <a:t>POSITIVE IMPACTS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38628605"/>
              </p:ext>
            </p:extLst>
          </p:nvPr>
        </p:nvGraphicFramePr>
        <p:xfrm>
          <a:off x="4114800" y="1676400"/>
          <a:ext cx="4800600" cy="4940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LEADERSHIP CONCEPTS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92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aser.wav"/>
          </p:stSnd>
        </p:sndAc>
      </p:transition>
    </mc:Choice>
    <mc:Fallback xmlns="">
      <p:transition spd="slow">
        <p:sndAc>
          <p:stSnd>
            <p:snd r:embed="rId8" name="las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Thinking well is GOOD</a:t>
            </a:r>
          </a:p>
          <a:p>
            <a:pPr marL="45720" indent="0">
              <a:buNone/>
            </a:pPr>
            <a:endParaRPr lang="en-US" sz="2800" dirty="0" smtClean="0"/>
          </a:p>
          <a:p>
            <a:r>
              <a:rPr lang="en-US" sz="2800" dirty="0" smtClean="0"/>
              <a:t>Planning well is BETTER</a:t>
            </a:r>
          </a:p>
          <a:p>
            <a:pPr marL="45720" indent="0">
              <a:buNone/>
            </a:pPr>
            <a:endParaRPr lang="en-US" sz="2800" dirty="0" smtClean="0"/>
          </a:p>
          <a:p>
            <a:r>
              <a:rPr lang="en-US" sz="2800" dirty="0" smtClean="0"/>
              <a:t>BUT DOING WELL IS </a:t>
            </a:r>
          </a:p>
          <a:p>
            <a:pPr marL="45720" indent="0">
              <a:buNone/>
            </a:pPr>
            <a:r>
              <a:rPr lang="en-US" sz="2800" dirty="0" smtClean="0"/>
              <a:t>THE BEST OF ALL</a:t>
            </a:r>
            <a:endParaRPr lang="en-US" sz="2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013" y="1676400"/>
            <a:ext cx="4497387" cy="49530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THINKING/ PLANNING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836712"/>
            <a:ext cx="6342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 Black" panose="020B0A04020102020204" pitchFamily="34" charset="0"/>
              </a:rPr>
              <a:t>DRIVING </a:t>
            </a:r>
            <a:r>
              <a:rPr lang="en-US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LEADERS’ </a:t>
            </a:r>
            <a:r>
              <a:rPr lang="en-US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PERFORMANCE</a:t>
            </a:r>
            <a:endParaRPr lang="en-US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r>
              <a:rPr lang="en-US" dirty="0">
                <a:solidFill>
                  <a:prstClr val="black"/>
                </a:solidFill>
                <a:latin typeface="Arial Black" panose="020B0A04020102020204" pitchFamily="34" charset="0"/>
              </a:rPr>
              <a:t>Leadership that Produces Results</a:t>
            </a:r>
            <a:endParaRPr lang="id-ID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42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445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Desired Goals of the Training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457200" y="1219200"/>
          <a:ext cx="8229600" cy="4937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5844" name="AutoShape 12" descr="data:image/jpg;base64,/9j/4AAQSkZJRgABAQAAAQABAAD/2wBDAAkGBwgHBgkIBwgKCgkLDRYPDQwMDRsUFRAWIB0iIiAdHx8kKDQsJCYxJx8fLT0tMTU3Ojo6Iys/RD84QzQ5Ojf/2wBDAQoKCg0MDRoPDxo3JR8lNzc3Nzc3Nzc3Nzc3Nzc3Nzc3Nzc3Nzc3Nzc3Nzc3Nzc3Nzc3Nzc3Nzc3Nzc3Nzc3Nzf/wAARCACdAO0DASIAAhEBAxEB/8QAHAAAAgMBAQEBAAAAAAAAAAAABAUCAwYHAQAI/8QAQBAAAgECBAQEAwYEBQQBBQAAAQIDBBEABRIhEzFBUQYiYXEygZEUobHB0fAHFSNCFjNSYuEXJHLxwiU2grLS/8QAGQEAAwEBAQAAAAAAAAAAAAAAAAECAwQF/8QAJBEAAgICAgIDAAMBAAAAAAAAAAECEQMSITFBUQQTIiMyYYH/2gAMAwEAAhEDEQA/AN7HUEbD7sFRVNuZOMO/iuj+2RRK44DobS3Nw4PwkW2FjzvhlFnlOGsZlNuYvg3j7EalirDUm3piCTANa5DDcHCWPP6HhSSSToqRWLG/7vhZmPjbJ6eNjSS/aJw1uHcpt3uRY72wt4ryBuJDIwVgo37YVZv4hocnUfbRPrIJJiUEIB3325j64F8KeJaXOU4MOpJwgco1iLdbHrjC/wARZ6AVM0mXTRVMrzslQptdGsNt+fI9gN++ByVWgHv/AFOyZ5OHJSVaPqYC5Xcb+u17Y1WS5tQZ5AXy6YygbtGyFWT3HTHAECyxs8kIQadBI202wbkVeKGvp3jqSrh18uooCLnmRy36i/XERzMKP0GsSX+EYvigjB6fI4hARJGjEC7KCdJ1An0PUeuClQDG1gVNSxHcjfEfsceCNQAuxx8xBW6EH1wWBQtFHzGJfZR0Ix7Hxte+nTi7fBYUUmnsPiGKyhGx3wRe4x5a/IYVgDG6bHbFbMTs24GCnjvYHnhfnGY5fk1KKzM6tKSAME1uDux5D3wAfTwauQxVFSvqP54VDx54TY//AHBSg8/MjD8sWx+NvCsg8viPLfnLp/HAA2SnIbcD5YseEqeRwHS5pl2YEDL8zo6ljyWKoViflfBAkfXoYNq7WwWB7w2OwO2JLC3fFqxEi9/vxakBK3DD64LAHVOmPTF6YmaYhrhxb3xLhbdx6HABTw7YgYr4vMR6X+uKypvzOGBSYAeeI8EYva42JxDfBbCj89v9okcKFewB8xvgYZ9TgmPiPqvu+nbFdRr1wlbvGH83BHnY/XnhaKSCpqGigR9fK24Kb2N8cUcKauRS5NH9qmWOOWFuIukMbb3+eCKepE8YjrKdHisTcix+owspskzGkpIVeJXVmWQOHBAA2Iw00oYzZ0YKtj6HnjLJj0YJkUzD7BVxSwTmmVPKjQX1r3I33Nu+GMkNPLTTVdLVQV0NRNrmknjVXjO5BI5knUT1xlq7iyOi5eGmOksSu+kWvv8ALEsrFSoL8BFuNNmNzf0H13xqk1AA2qpJbswcbclUg6l+mKf5VOxVxAAt7Nq3uO/vhdNmmYZfODNHEXBI0kbWHY8+uLv8TNUxN9pidWBG8R2t88SoZUuGHB1nI/HRoII6atgRqaNFRJVezBRYeYX3t6euGmZfxCpIoA2W071LqxDBxoAA9euONIkc9MKlS5h3bbpa9+m+DKEVNVCJKONniIO4BYNba3LD+zKuEA38S+Ks8zKpZQ08Eb2skcnlAHcgDHnhvxBmuW10cclXUR05cCQXLIQPT64VU2V5yjPHGFRL3IaVbKO9ib4+k48GxraJ2vz4wNh8r4P5E7Ed4y7xDltbBHJHWQqzgf03cBhc2A588NmYgXBH1x+cYJqaPTIaiGOZTcGKa2/fcWx0fKP4iZXFRRRTKuqNQp0Tqb/XfHRCbfaA6CrswIxEzaTpudu2M9SeNckqZgq1WgEc2Xa/ba+PX8S5MzHVVkeoja34Y0FZDxvVSfyxKWCqkp5qiQASoxBRbHUdjvttvtv33CPxRlzyfw3pqaOWRpIqqIpI53BMmm/y1YBzrOYqzMjLSSxyQDyRkte4B5+m+GkNQ+c/w1zWSPZkE5j25GNtQ/DACNVVV2TUCrT5hW0kcoAX+s66mPe3PBD5dRSfHTU73H90K/mMYCqyBIMxps+q6sVcsyLPCrR6VD2BDEX3O9/e3bA2bZ3m60NTVz5k2hbRIEGlbtz25bKGO/cHAkMfZ/F/D6DWmaRZa04/sgQCYH04Q1A/MYQ5b4zkyPMRDAubV2QH4WrY/wCvTj/YTvIoFzYi4tjEeHMuqs/pJJKDP6ajkVzrppWMcm5uD5Rdh7degw+/hXlKN4wrKiSqSqfLY2vIqtvIx0/EwvtvhWroKdGl8ZeNswyeKnqqUiagq1vT1VJEpVvQs17H0t+eE/hD+JE2aZ9TUGYVNXDFUOEWRZVBVum2m3uDjykDnMczpKbL5MxyWsrKharLYI96dUYKJo+x1X5deWMN4v8ADVX4VzSNoZGmo5by0lUBa4G+/Zh1GEnYPg6DneceKMqzeqo5c3qiY5SLlha3MbW22IPzwC3jTP4msc2m+aofxXDHxjMM1yDIvFcSgrVwCGpA/wBY6+9ww+Qxlo6Q1jaYyFuL3O4OKEPE8ceICfLmat6NBH//ADgn/HufxgXNHIP90Fr/AEYYzhyNwfNMo9gf1wCtlkZNR0gkXOH0BtYv4k5mh/7jLKRx1MbOp/E4Mj/ibFb+rlEgb/ZOPzGOfBlN+m9ge+DDl819pxbphrkGZjNXeAU8sMwItZSrX0EG4+uFkVZMtaZncu8jHUzcyT1+uL+Mhhq6fQBGZA4kC3KdbD8Plha454iF1RTSXQdFX1KxvB9pmWInToVuXQ29MHnNVSkUgBmi2sx+I9yBhZlT06T6qyR0jsRdVDX974NrEpZQslLOpkXmt9re9hf2sMKdN8oFHgufxHWx1AljaNJdNnKxhQxPMkDr64aS5w1XHGylmm+GZHFmU22PLcc8ZuvihSnpp6csCR57tfSw54Ny4tmEemOYrVxhndpGOkx7fQDEzSlEeobmwp6ilCyxqDYkSA7qxPP1G2+ENM70k7IUVhINJDHmDyxrcyyKSnpVnerWJh/lxRoCWHO5OrbvaxN8LKrL8tp+FUvmLTKyXKJDutwbXJsPuwoLVUJJtl/h1lrs3osvWtFFBrLWK3DdbC/MnlY98dZggoqNUgpLU6xiyqlhYfTHB5HiaoJpuI6aTp1Cx+72w9pfFlZSxmCIqoHN2lLG/exxpSBmm8Z5xTmWenV3kp4CDMQfNNJ0S46dSfl1xj/5qGj4rS1CozFdKAXHXvb5YUGpeWYyTyaulmb9364JikEUZURRyK17h7i98DQicWY5g2qSOWRr+ZrkdNsRXNamSdULrYje8a3v9MFZdnU2XZfmFJFwkjrV4chO7WvyB6YCD0wbUgCsRa+om/1wwCBPIbgIrAczoG2NX4Ar4J6ueirYkmGjXEGvtvv17YyaVTxKUV1Ctvv1x9T1ZpZ1qKecLKoHwAgjEZE5RaTHFpO2dFTw3lNdRGvmyqmBfUAkUkkbFuQtvb4iOmN34Dp6D/DMlFTwTQU3Fmjkilk1sL7Nv88c0mz6oipw1XJTshIJD60IINx8J6Y2ngbOarM8lnky+njlnSpsUeoc6lKg31NuD79scvxnNKpcmuVxfKJVngbNg0By7xCHSCIQxxThk8gJIBtqB589umFviTwr4jrMnjooqGGQoXZnp6hWDlha+k2IsMbWCuzLiotTlM8KE7ycRWC+psAcMOL3x2WYn59psi8XeFqt6mmoZoZWQprMOrykg7Ai3QY2/wDCCakyvL8wWvqYocwqakM0czBGKgWB39WY46ctSyjysw9jimpSmqgVqqannDcxNEr3+owuAs5J4YzaehHiYU8FRUVlfK9PTMouiqZH5t0HnvjQVkMYoKbI/FstKVzBzDTvSj/IdB5JCeV7kCw740VR4YyKQs0eWxQSH++mZ4iPmrDCQeAcnlzBKqoqMxlKOCqNVXWw3tcgt074diol4W8PVx8CZ54VrVDVNHUMabTya4DoR6E3+uOe1eaTUeiEZC9K0dw7o51OeW4bl3647/SOq1JlAAuLEjqOeD5I4mZ1ZEa51bqDzwxn5ik8Uzomh4pUPewOBY8zhl3aS1+YbbH6ely+gcWkoqZh/uhU/lhdUeHMgmFpsny5r96ZP0wWB+eDODurBhbazA4aNnSIFXQSbb32x2STwX4WdbfyKgt/tj0/gcDDwN4XUnRlMSA72WVwP/2w1KhUfmeBvPoPJ9m/LEpyS7WAA5WGPqhEjnXhX0sqt9Rhhl1NFHmtOteAIHN2DC4NxsD23t7YE0AsIIi+Ec+YxflqrJMFf4TzPQDfn++mC/EtO1FmstKacU5iCqYxy5A4jkEcT1TcUKQqX83fEyl+bGgqmFMuV10NQGExctCRsARf8TbAmSrx6qSKy/1UIA1BBfY8zy5YJzqQSKukpwwx5C3TCmnOmoUg+1tsRF3Gx2bjxLPmGZMI2oqWFSLRmKpjb3/uv1+7A3iDNKCgytMhyqihs0Q49U4BdmuL2PuB9B2wnpc1mjsJIrtYrrG5PyxUkAqqiSZjcadlZOZw1IRTltfU5XmcNXRj+vASVvv93th1PGviZBVxGmpa7UeKGOhXueY253vjNeYTkbgg9TyOGmXvJTVFtlWTm19h9MNsKL4/CtQ4DCty8X7zN+SYJTwlV2H/ANRoPrKf/hgjWVXaqQD/AGgn8MeNMwQ/927jb4ImP5YSmFFQ8JPKVWXNqRdttMch+XIYtj8HU4YGpzqBIFN3ZaeQkL1tfrbFPmkICzzMR1CgXxGair5f8maRk/vRiBt7XxP2IdF8viaSmDQ5TltDT5eraUSSHWzjoZHPxMevToNsCQ0VFUz8dC8Ic61iVQQpPNRc4oqIkhVhLtMRZRa/bmfrywTl87RlVp4l12sSPMW639+mCUuOASGFXl89VR6HQSEMLEDsdx9cbT+EaPDUZjTVEUyho1kJBZdLA26ehH0who6CqSNLpCytvwpWIKjr5h3v2w5yWKTK8xp6vjOscZu6ayVYHn7+l8YbaOjVRTVnUOGqghZp1uOQlJ/EYr4C38s8l/VQcVo0koBj0rGw2Zhcn5YkENt5pD7AD8sdK9oxPjGw5Sqfdf8AnHhDLzdT7XH5Y8KyD4JgxH9rL+mK9ZvZ1KsfofnhgSY7bnFOr+piZxSxtJhAMqZ+o6HBDTkSsD0UfnjnlarTVlTUU6y8VZCPJIFLjYAAE8vbDHLZTTfbZc5nrKdYEBQCUhn3sNrkbnbbvh2Br2nvimaUhCQbYz9HLUV1L9oy3N4H8uoJVBLEn5hrf8Yyma+PMzomlhloIg/mVQjEhWBIvvbULg4LA3z1T/6jik1b3+I44/8A9S84GzUVKw9I3H/yx9/1LzEc8up7/wDk/wCuCgMbTKz1NJKwPD8qltJIFufLDfxDHGKWNhKWfXsAOff26YPpKdYx/TiUJe/7HLA/iRjJSxXWO6vbd+4+WMt1KaKqkZ/NswnzSqNTVEcUqqsQOdha/uefzwf4YgjlFQXVWvpWxI2wrZGN7U6Hf+1r/mcNMhkEDupjszW8oax298aZP6ij2HZ7RNHQu0QUxpYkG18IctpjPI+kXKjGqqYYq2m4cqzBdV7rYWP6YEiyiONwVVjbmW/4xlCesaKcReadlIDMLDdV6/TFq8QRG5IBBGwscPoKSFfihRnsb6v0vhvlGTR5lWpBIkcIYE/00vYDra+J2b6BxOZ1COZGYAnlc25YfZdAZoUaxBI+Ll9+Oj5t4IoaHLpKvimSpDaY1mTyt6HSCeQ7e+M9JWU9LFGjRJpNlazDSOm3K/vi5uVVRpiwyn0KqehdpBfUw725YfUUctPTkQNGTqEn9RdVyLfT39sENNGnh6pzKNFeqUeRWPltcA3se572whp818QZzWLlsNQIp13YuFjEYHMs3O3LvjOMG+bCcNHTGS00rNKaeCGEuLWA26X2JPP074lFS5k00ojjoxGyunlk3W4sbXHMXv6YFeqzPIqwRZ3UU0yOjFZ4JA1iFJUHrufTCOj8RzUPF4brN9plMhisDpF+dyPi72w4wZDpeBs2XVys6y0MnlIPFMqvf3Nr4qlrVyxrLF5mQfCqrpa977C5GNflohqMolzJ1lVY5tGmWC7sCPiFrbbjC7PMwy5MulIpYZayVTGrrFpYi1hcdLX540581QlQtybP6qukFNRUSzVNiAuoAG4HK/M9Bh5U5hlsWT/aKw8PMNRjNOpIZCNizX5W/PHOoMuzamUT0kElwwIKcxvt64peHM62oaolgqHk1XYLGbk++JcIyNNlVG6n8e1dNSQUNBNHIuphxgLsovso6fPnbCb+c1VbWMtTnVZEHbUkjyOVBI5MV3A2G9tuu2FVHkVfPViedVp01B9Lczv6Y0dJlkI0x8LivIbIxB1LfsLb3H4YhuMOEyFBvsIpc68SZLVRxmolqI20sIp24oKE/EG5ld/iUkY6fHWQzVE9IZUappwplQG5W4uD+mObz0GZZJDCKmhM+Xj+otNOSCDudUZ5o342NwcD5ZnbS+M5czVpIYG2kVlsStlRQw9DvjWM9iWqOp6iNjj4/CT1HLEGa+/THwa5UWtcgffihFL+GaZ5NUNU8Z1arSC4ud+Y3+7Ep/DM7mNnEFYIxaMGqIC99iOXPbDfiBbkgEW5HGdzbxNHl+bxZauXZhUzSpqBp4gVHPa5I32w7EG0uTS0ZlByGnljkUAjiqStuWk9vS2MP4w8FZvWxishpI3ZWkvBxPMFLlhptt/cdvTGnq/GNDQVC09dJVUcrEKqzRHmeQupIB9L4KbN5dAeOpbRa4JNgB78sFgcDqMgzWFiJMrzBbdOETb7sCnL69djR1wt04bfpjuUni2la4GbUrG9v85MVf4pg6ZhSEd+ImKsDCx0lPHGC8r8r2d+X/OBs9ojU0Dx0kKvIWDDUTe1+xxm6vOa0zRyJqhdd7qx0/Q4+HiGtLXlkLsP9R54wjjad2XaZXS5ZXpPf7Pbf+7p64e0UFYtjMsaMNwQLG3ri/I4Mwzd41hmXjv5VRYgdjzJJ2At1xuaLwq1PqjreJUto2md1WMeu3mPtsPTFtTkC1RkIWlp3VgELdmTV88FwIvFjaZAsRa7JCSCRfexPX8ManNf5Hl1MYpZ6VZiQQqxBh6Dc/ffAOZ5auYcGSikipE1ajKFBaS/9pUbfQ4h4pBsB5k2XtHEuU0lQjAnU1RLqPp6DriWQZjW5TXfaolgcgFDHJchgel7bfLBFVkrUdnlkimVjccNwWF7cxvbn0xQFQ24SBtrDUDZj+GMLaZVMNz3O8wzOKSGSKONHYHTFsOh2ub4R5nR01VRwq0C6423lRwjttbc9d7cxhuCpGkgbCxCgG4/LEWgAUoum5OxC/jfA5vtmkXJKkV+Gvs1AjxPT0kZkgYH7WXqEYnpYtpUHvY/jgLLaClzPNWzGvp455kIsoGhRble3QCw9du2HEWTVE5WnSojVk85JZQR/wAXwTlnh6qgdop50gpy5eackXN9tsVHNGmpGOVZO4n2Y10NVTPTVGX5dLTkWMfDKm3ob88c8zWbLaImnpqOKJ13Ryup27XJ/LHQc6yFsqUVMdXJUQNvxDGDp7X6j3xjKmliOarVEK7EaVv8II6++NoShW0Tnxyy/Zpk8j6kNJTeFZIFnmaslVDaabeOS1yQtvKvS297emA6SpnipFWrjM/lHmuGP69fuxD+VJWKRPr1gfEj8/u9MNB4Szr7JHNSU1U0RAIc6SWHboSMLdSXJ2pKPYNFWRx6i6PESbKy/wBv/OJnS8sd2dlkYAaQNt98V/4ez+pzCkhjjnikR9bmSMkqL7E2I/Zwz/iT4elyerp5stnAhkgbipK43ZbCygDqD8sChBq6HtE1FNkOSLT8aFHdxZtLzk2buR74D+15JEtTTmiAmdTxQZCXXtpJ3B9rYxiZ5WLT0zKOHXR2SQsTomXuQNwe/wCWBauvrqyLREVWslGh5RyFu1uQ98SpxRX4JZ4y0kjcaRpoZUBjlqDdinTzHfbC7JsyphU8KKqtI0MlzoMoG1wD3G33jBeXfaoqSoObmKtpT5X0trK9CD2A57EdO2AKfK/sskkeXoKeJkF55XvKykX0i3LY2746J/IxuP8ARX7MHirmxvmHjWsoqynjgqpBBE68VnVSXU6bjl0F9ueNvk2ZPmdRFLTVkD0ykM6hLsR03vsfcY51FH9okCqVCxgKtoxe30wbTVD0rIEjCMBuY/K3/wCVjb6Y5H8heELU6yzOwvGQR1BBwlzXK/tGbxZlS5lU0VTFHo0hdcMg5jUlxvvzGMJHndcsilauUd9Q1evIDEjn9dIzoZq3bcuIdQ27b74Fnb8C1HLeG6p8zieHNsrVeIJJLqxdlB3Cqwso37dt8G+MKWb+V1EVDLC7PAUUiRRcnbGTizuQyNIrO5AFrOwuPUMb4nPm0crcIm0yNZkcbk9wb2PzthPM/Q9UZ+DwnXJTu/2WCYDyqjyizdzsbg9iOVvmfIvAlaYUkmMaFxcJxFNh9cPJ5pVfzs5HLZT5fQ8rHEYaqWEETx8RujICSR6kjAs8vAtULYsshVELQxhSSRvc39MeZhRxxxJSoUNROBw1j85PY2Hr3+mNDkWX1FdmMP2iqSn0+d5LA6VXffv7csPqmqynLaic5dMZJJGOrgqLXI/ufr7C/wAsVjknzJltekBeG8sj8L5eaWeogaqnIMzKQSH5233t0H1xT4qzWtkP2HKgNV/PK5uOWA5ZtcrTa7zNsbKCSPa3LEGlDqut3Yg+bzEW7bfXGks/oWnsXZXQTUc8pnqIqqV182uOwXpa5O49sMTVtIFVD8GyrGuhVX0/XHxINkAUKTtbckdrfn/7xEuisxbcKPKAN/X0H44wlmk0NJIlrDMeKobWLNc+Y9vfpiZfhQBpLlQQQBuQff5jFcTMWE9tEZ83mO5Fv3+mB46ozK8ruojvdAdrC4JY9hsN8ZLlWG1lzSzCSCRTGAmzJKuoNbv16YrrVq2jEk9ZKEdbhIWCqd9wu19rjEdR0bHY7Add+3t39uuLKMhnEIcHnc89B5WJ9vpbFRbfA02i7LKxaFuJqkmAAj/rObxnbpYW5dP1wRUZpnRqIKjL6pEMKj/tkGlZBvzVrjVvzthTETpQlUIdN0NxqPOx7dd/bB8UMaQCYBjAoGkczG392/Pfe/fn0wa07GrGeT+Nnlrfs/iWnWjlY6VldNMUov8AC3RT9x9MMc1yGojqU/w8IHSUENSzmwjHO/I3X98sBGkNRArAAqfKwZb2P79L4RV/ienympakY1aGK39NSLe1ydhbp1vhJNy/C/4Jx5TkNYvtQqaqir6ZYqvh6oAimzWB5EgfeMOMz/iMqUFHR0MDiaOBRNxCUZHAtYdOl98Y5M9yiahJgqK0Vkzm1NFTlmK+/K/4dsfZdCJ4ZIarLamhQoWglmJ1Mbi99rHn0GOnHFx7LbUuTbeBamizXPpM0zfNI3zBI+HDBugUc7tcbnCb+MCN/OctNTI70axP8GxR7i5PuLfTGElrXpHEsbnVE3lbrcH8NsOf5vVZy9HHNDK0USENcX13v9bWA/YxpvquSJw9BdBFCY0mE71GsDyuVuOfTkcVVbQrK8Yj1jhsWCLckbeu2AvDWXzVPiF6JAUiRiHcn4I/f2sPn1x1nJ6Kigh0UQjgjP8AoQXf3J544Pl58OB35LxYpzV+DjyZeruwExeGQ8R6aQ6Ra5sexAJ+eCzG8a8GKRZYySFKC4U973uL9+hx0zxNk9LLQEIGia/lljUEKf8AcLcue/THPKSKeJ5UcxiSNvMWOoH29PT2xGP5Szq+kGTG4dg0ZZZA0rlHZtQViUF9un/H3XxYsUyRSSxaWubWI3AvuNu3L54YRtHNE8qlQpN7ICLW7YHmRTp4FQUcG9muL77nlbGnBFCxal6Op1SrLudRuLKw7Htg5aplhbzs0Za7HUdS7W3B2+XXpiueOopWDTjSTz31Rv8AXkeWx+uPWVXp76QnDWx4fVentb8rYptMln0Wl9YjdA5JDI7WSQEeu1+X6jCvMEjcIwvTvEOHwp1KkdhfqPp88WfaeHxEYM+i3EETW1A/C4HL/wB++LZ0d6ZdMhkgYDhvbZfcdBz9jfD6BMAXMJ6c8OVpJIiNKlQWKent6fSx3xdUyujghUKlRYu9voTzGB2ppgjKCEAW+m5ANhfb5dMVJPNGxiWW6KBp1eYetvpjSk+hMcrVOxTgIWYm2tzzJ7DBBWZ5GR3sy21X+Ffe218DQF+KukhQbrcLz9B6+33YsmPDv8LqrW3F1H05/vfGdFWGLNFHGqqiknYOV3f2x4Z5HY24ahNtdjZAfY7n8cD3eSL4hcnSWvdrdbdu3zxEyJAi6Qss7jyKvwx+pPe/4emFbBsN4cVKCWkPF031sfgHX54HkkOp2lAAC3C77X5A9ycQRZJCPMAb7tIPibv7D6C1uuKlqaWKRkZ2k0EmTfeRrbAnp3J9hiFFkMtrKqUslJEWeofzNbcKL829/wANu+LI6dGlDMEERtpAS+uw5+21+2KKVY4lerrSQ0pJ4K83v39LbdsEPUukQmn8krqBHbYonoO/IjFO/BSROtnHDeGm/wAxiDIy725+VT6d/wBce0qCFSy2Gxt7Ac/33xWsSwiVuGsRClhve3r9DgiMN5QQGciwFvqP374d0i0ikRSMYmRkFkGrUD/6/wDeC7f9tLGk7xcSHhyWYX072bfrjxoWsrNJubg2P3j7v2cQWKNopODbQh2Zxubd7++DYdmrh8KUceWxPmubzPSxqGQxPoVQRuxO55ewGOdZrX+G6TM5p8rpZqwXA4tXIW1c76AfxN/S3PF/i3MM2rcsp8uFQHpIRraJb3kJ3F+4F9sYQ6kv5iRf4b3Ix249ZRtGcpvazonhLPaBqwimy2loSqWBRmLFb7i59TgnxVmslRmERhZyRCFjRSebE3IHXYDHMoDLxwacsZOmg74Zx5xmlHMZY6mWCZl0FrWYDrYkbfLEvF+7LWW40w5aWeao0GJyy+Ypp39rY2NBDNTQ8MlTpAvGQLH59MYvKc5rWziGatnkqC3kLyMWIBvvfnzxtK7hMqqXkuLEsrADlbl19++McyfQRaCYqqmpai6OsZksHJYEm3r79++NnkSrINYdGJA8quSBtjCJwxD59MUZWzFeZubW9Dz5Yb+Gsyair1glRnhmvY6R/TPQW548r5fxvsWy7OrFk1/Pg305DRmM8iNx0Ixj6rLJ50zGIKjiO0kDm2oc/KT26A4fVGYq1M8ij4Ruj7FfxxgPEPidpEehy2si4htxdBGpupAv9NvXHN8KGZz0ii8uutsqppJqIOZstmdW/wBDksux6X5Yosk+hQkw1HVHrXYbdeeFuaeJk2qqeKqp6wMBLG0uuOQb3NzYg+mCkzCZmD5lHHoeO/HgYg911D7se3PC4JHEtX0EQGSlVg0vFjf+za3zHbAkMkJqS4Vo5DJcnVcX5ED0P3A4MC6yS4WSJgCqjfym3Qb23xXNR07xgKUWwPxNbtz6+2w+WMunQqK5KHTK0Eu6PfgSW3GofCR69vTFEbPEHp7IWtqAb4XuLEX9be/I8xgpNCRiOVpCq7rLfdR2tyZd/wD11q0s9QeL5Te7ELsxtzHbD2J8g0ZRWiNrLq1x6vTofXmD3GFJhi1PDUSupjc6W/1A9fu+/DypQSJpFltYkEdbc/nfn64HJjCItQh8o8raWNx7jnioSpFUQnqZJWEY0pdtNxzF/wAB7b4nEsjOjSB3EYsB/bf09PxOBPMx4z7EEm/+7qf3+mC6dV4WqVnC31KCdyxHXt39NsaVwQghkQvoUhSF1Sf7TvYevoMU0qlS00m997874tjbT/ll0CC9jvqPc/oetsWU4Yhrx6XKm2o7G/Q+vrjLsZ9plC6RckJcgGwUfvfAkUEEEi60Mp1E7bBjzub/ANo+/wBMM4lFMhisXmnFma/lNhbn23+eKqnLOHIGcMxdrs1tiyj57XN7e/TAh62UUkEs1T9pqd1U+VdXMjbp0Hb2wTskXGexd7tdul7fS2CCgB0aiq/3De59B2H/AB8xQY3YibWy2FyGG53Nt8UOqLUsZ43Zzqt5tJvc2U9fz/LecsxF3jSzlbLYEqBvso7X/EXwHNMw4TRPpDmyB1vtyG375YtjDwxxowLMtySLk73v+J2xLVhYajpFAhkN3cEtvcnn+OKJpXOrVECFsStr8gdseRFgyLKSu29hq0j5cj+GK1k5sxj+zqCzBzpB7e++2+FTFyWVALMiLz3BYmw7D35csUnJaCaojY08buD5rjri9YWSEySEByL+YWAJ3JJPLc2+Rx7HWIFJQOzNf4RzJ5kdh6/XCTa6BIZeG2yDJZHerydaoy7RyqFZlHop53w3znNvCFTTsXyKSWV42jNqdV0dO4367b4y0TPq8wZBzvfcb32P15YpZDKFeZgkYubAdOYsBsOm+N45ZJclKCMPXQmirHjQkaTdfYjrje5VD9syulkcjdLsT23AH4/XGVznKswqqueampZXjVSQwFyFUc/XGwyuSnjyynjjH9FYk1seTGwJ+WwHyxWaVxTFFUysI0uYPUSAiihZREtySxU87dy17+mDMjq4anPUhmULLu8ZbqfToPbAmZPw6K5DKHF9AQA6epte3rhYnFQwNF5Jk8yXO4sOt+u4+/HPTZcX+hp428QS5bU1FJBHw2ZRdm5b7X9fljnYgM8bSDzaedzuP1x0TxM8HiDKUtHIK2m3lVOejrf8evI4xzQVUQFVHJuPgeM8r35Ho229+fQ46sGqVrsnNs3/AILpZ6qn4ZdfhYMuvdufX0PrjoVG+W12SCodRBUFRdQxYTEjkF6cu+MNCkVRMRITHKxOtQPLJ6gHkwPQ7G3yxqsn0xUISN7lV0k2tt0uD6n8cPM/z0Zx7Llo46Y6qQ8JnAOmQXLdxf8AIfTBcMIkjiDU+h7atJ/C/f8AI4Da8UYkmuYRpOtOnUj1vb8tsH0zyxsBHqIvYgtfUSL7Hvz2xy0WDHdy8bBSh8wO47b36fh69K5ISBINakmxJ0+Uj27bnfBLESluHcuTcroGptttvu/XEIqcshaMAah9AN/KefyxMohQu1SmR0XUG3Avz+eDgojJAVALnliiDiFiWRdiSSG3AFrg36fvfBqCNrsJNMZ+AkfF92B/4VfBnolDlAPgUi4PMnp+z3waSI941B0Wsw3Be47/AL29TgOSZ1cvESgPMA/XfBT2FQqNd1LaBqN7W/Y+mNmzMtii4axGXYAm5JBJI7d+d8SdJG1AR3bWDY9CeZP15Yqd2jplkJ1FiSLj4LA8vpi3Ki8lSdRWwALALa4PTnyxnQBTRRQEKVMmjctbctffbqLnli1ajhVKxsH0FQXZk3IAI2vvsBf9Me1A1OzKWQg32P77ffgWclI3DkyE62ux3F1t+WEpK6KTouJFPTTX0s8m7NzAUdR789ulsLEk3ZGS0rnVbY6eu+Lkm40byMgtokOnppQCyj6/cMTy6l+1jjs5XXuVUdf2MX0HbBoo7jXI4LEAhhcWHfuT7YYx0TaGqZ5BGCDYyD4R0sp3+4YtqZxBTS8FNJAYk6iS1rXufUnCavjeWUCWTULEAAWA29MNKx1QfU5rSo7Q0wnq3WxZ/Kqg/wDkf+cE05JhieSOIzN5hGrE79L3/Tr6YG+wJDNTKrcwB8IFvYYjUyBQ4AIEe4sefvglwgZ5USM6MHe51FnZb+Y/vbEVZhGrRoAG+A8j/wCX/j69fux7TAzuY2IuSuprc9Rtb23xdHCZawhm2Zj03G+n8B9+JS8iiz6jRxEzSy3tyN+pv35Y+qJB9mj0Nex0hzc2te5A6nbF5RTTSOALhjb0sDbAralWnKkAvuxI53I/XCbTGzylrcxSOOmWEQQRF+LI5JM2snY25KBflgqCMW+0Tx3ijCiGG1tulxyAt+ePMvjFYQzEqLgkc79d/nz74IrDIVhOva6ta3UkAH5XwN2MDzCaVI2kFjNMyqu26jnq+pNvriqRU1GeQM2lAqId7gC5J9+XyxVI6tPGWUks6gXblcjB9Uq0cRhCLLLqjRpZBe9+oHTl64rpAAapUmWenqGWojXY2sG3F1I69sTzDPqWbi8OjEcrLo4ek6Wva5IF1I252vv8sRqGNzISblrC21t8UwSa5GQ3udtWrfnf264cGF8Av8vpq11kfWsikbxi6kdQe3a99vUYJoqJ6aZJEqE1FtLFxqAA2C9wLdbH88WVRNKEIsWZAdQFjfV+gxCnZp66Iuz3c+azbG9uYN+WNVL2TSHMUyvHo2jk20m/ry/558sev5Tw3j0lTcnkLja/p3wJKqLVfZ2QEcTQHW4a++98V1jmnkGwJ16TYW37jtjKhhETMllTU8SnYncgC/flv1/XcmF1Vy0khD6tWlhs/cjoTgVpdUiggg9SDa+1+mCKZdcS3sWJ3Zhe4PTBQymrDRSNoA0k8gRuO2/z598DVcbSFFjSQoo3AN7Mfi6e2ChNI0jL5fOhAYi5F7b/AH4qDMruARYMbbYnoEf/2Q=="/>
          <p:cNvSpPr>
            <a:spLocks noChangeAspect="1" noChangeArrowheads="1"/>
          </p:cNvSpPr>
          <p:nvPr/>
        </p:nvSpPr>
        <p:spPr bwMode="auto">
          <a:xfrm>
            <a:off x="155575" y="-639763"/>
            <a:ext cx="2028825" cy="134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Perpetua" pitchFamily="18" charset="0"/>
            </a:endParaRPr>
          </a:p>
        </p:txBody>
      </p:sp>
      <p:pic>
        <p:nvPicPr>
          <p:cNvPr id="35845" name="Picture 22" descr="http://t0.gstatic.com/images?q=tbn:ANd9GcSmrg8RnK3tON0gVKoHPw-DviIi1dp24VbaDz1up87Eq1r7UQp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90800"/>
            <a:ext cx="19621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AutoShape 24" descr="data:image/jpg;base64,/9j/4AAQSkZJRgABAQAAAQABAAD/2wBDAAkGBwgHBgkIBwgKCgkLDRYPDQwMDRsUFRAWIB0iIiAdHx8kKDQsJCYxJx8fLT0tMTU3Ojo6Iys/RD84QzQ5Ojf/2wBDAQoKCg0MDRoPDxo3JR8lNzc3Nzc3Nzc3Nzc3Nzc3Nzc3Nzc3Nzc3Nzc3Nzc3Nzc3Nzc3Nzc3Nzc3Nzc3Nzc3Nzf/wAARCABOAIoDASIAAhEBAxEB/8QAGwAAAgMBAQEAAAAAAAAAAAAABQYDBAcCAQD/xAA8EAACAQMDAgQEBQIDBwUAAAABAgMEBREAEiEGMRMiQVEUMmFxByOBkaEVJDNCwSVSYrHR4fBygtLi8f/EABgBAAMBAQAAAAAAAAAAAAAAAAABAgME/8QAIREAAgICAgIDAQAAAAAAAAAAAAECERIhAzEEQRMiUYH/2gAMAwEAAhEDEQA/ABNstbx9Tik2YnjQO4znJAyxH3Gf1Om0W6qlRIYYIy8TbcJIm5uN3bOWbuCPbQGz0lNX/iBQxTxGSGvoEqyoI8jNHu9e48uDxyDqxVNY7dc6na9eaSN2VJi23xCnlZQ5OCu7AyBxgjgjBNh9aCNXQPTzFKyj3qtMoZ5PLtbbkjGPTB9s41UqaqnWeIVUlOkEIEaeRQCcEANkjPrk/f7aq01TJD8TGKioMNPH4m15WVyhABXHlHAO0cHIGRq1b7x4QmjkpIHqpZVBeSmVxEme4XABOO+PfPIwNVf6LFvoirqevqnrKqKnzQCnyZoShDMMjnnOBzjA7++iaUlKtDUfEUdRPv8AylmC+aI7WIJyM9/bt9dcy3q1S2ZqIUVbTyzyvKscTRg7BIdpJc8Z2nyj1yM450WpK+nDV9ogqGd42QCSpG0SPJnG1h3HGOc+4yNQ9uxpuKa/RWr7aiS2pfBCU8qvGXJJLDIHOBkHjH/mNSVBopKJoqOsp5pVSRmKAjAQ5Aye528aL3jpW4VkcFOk9OxZ3By7AqrYB457f6aEVHTlRZYzDL4b5VpBURKSCNoTHbvkk4+uqyJaFeioa6jtMVxIrkueS9KZUYqyZwQoOPTnPY8c6P8AT1cIHllnkVXWCLeGHHGzOQRxjP8AJ1xXWe7QSU80VsfxljWMyADlQgHB7+n8ahaFoa6o3RyCWanAaNhu8wEYPP30NpsXSGKahNUlZdPFjMOxVbJJxux8oHlwRoDVU0TWyvp6NVl3VUACqGLE8gA5J/bTAKlFtFVAFVJDNCRIx2jC7SVH14OBoVeiGudf5ZSnhbJAr4z3PHlOPXnjvrTh4c5VZlLl10D7/QMtFQ1E2XhpoFhkIjbBbLN3477h7aqdWSL8bFjy/wBtEQR/mGwYzpv6oiVOkKeOkjCtNPGwEjd22k9/fgaR+rD/AHNOGJDGmiDgcheMcHWc4pSaj0WraKxk8GKF4pWJ2AqwBDe3GurbFXTtJJFOT4YOd7E49eRg8aZLS0MnT7QCPM8ccEoIQZKFVDDd6Z3HTh/U7LDOKyndIKQFopZPB2kMBgAgDJ76zemUoGVJdappWRvEyzANsHlO0YGcD6arNVXEsSWkBz2A/wC2trmLRdPTG1TJSRuQYZYwI1YMR5jgcd++gng3D166iU+3xbHH650pU+x/HfsG2BBVdc2a7UMWKGS2KoRQPyV2OFBA7dwNaHNSUz+JL8Mk0h5AlGQD9M/Ln1xpR6Oo2pbValqFzUxw7GQP5FGTjAxzwRydOS/KMAj7Aa0TbBoES9M9PLTx/FUcMYiDMC0rDGeTznzdvXOs4lhgiNwZZvDl8TMMcCkgdgeV4BwQecjGRrYtoYAFQ3/qGlzrDpyuu9PTRWirShCMRKFJUOpwSOB3yBzpTi2acc1FUZ5axtr3kuVHEtHGjrvSXYMkgg4PDYyc8c4Ou7lAlDVSWerkqo5ah/GEoqCokTsm7OVCkhz3BJPrrS6HpyihP9zS0k4UgofBA9MZI7E8D0HPOMnVe/3bp6nuBa80tPL8NAW+JeMSlSW2mMKATkg5P076X2G5J9IzSjuN4sPgVstPtdowsdU9PGxZyZPJvx3Gc574GD7aMW69V1soKukrvznjmhKGSVpD5gGYJk+ZdgPYDDMcjAOmGk62sUPTf9RhoJIvD/LNBHGAVO7BC5wp75OPTJ9DihTQ9I0V3qpPiHYXGNVWk8D8unBx8vl8vP176GrJt6RcsvVVmpKNmrZpYjJXSIq1Lh37biwAAOzdkdvr219DeLLd+qqSK3wyzIsb5q1DLGrqyybD9cjnI7kD1xoJ1P8AhssKxVNtrYygx4iVzf4rAkrkgfYbcc99Hoamutlqgq1ropZViUVhjClWkAPkPqBknlcZ+um6VjUZPdHPUNiucjxrbvBjpRMMRSoSxYtkuWDEkDPC8casXWwUqy07yRo8074mBmaNJfKePXA+mqUfV8NHa6A3inmWaZHWaeL/AAzIpxwoJO1gGbPptPqMCe/+DW7IIhSPNWLtoxPOQssuGA4JznI+mduNEZNP6siUf1HF1sArqBaGdJlphUCRwKl5WACkALkDA/8APsr3vpyeeSWFSzR7FiXDYIVexI9z66L9DXW5V9Zc6esWGeojMf5SBYoowuVYgjk/z2440y1FMC8zpTUiiM/4sk2QR3zwP+eNDtgqWhV6aopbXO1TUyIYoqVYtqjJJGBzqOqsVxktL0tG0UryTvJlnxxgffnjTDQtZZYDMKy3LTySeBlm8viD/KCx7/TRWa1Ax7KOeOmbJ88cClh9sn29899Ti3srJIoV0UrdHxUnh5kRY1dQe21lz/AOs1ktVxaRmDKQSTrT7dSV9FUqs10arjZC3wsqxrIMEebIPIHH6kaoTVt98V/DsCMm47SZk5H76TgxrkorWZH2Zjs1yEauTEs3G0BVwDu+u7+PfTvE5ZAcFc+jLg6X5+prfRW6G4zVST0lRIESSmBfJ5z6dhg6sdYXRLZYpQJpIpqoGCF4nwyuwIDA/Q6uMWiGj3q24Xy32+KXp22JcKhpQskbHG1MHnuM84GlBZ7pWv8A1DqG21lFVfFU5MUK4TZGSQcknJyfQ9vudT9D1FfVX+hgqbvWF6aikeakmnLq6l2CnP8AmI3ryeQFHJ0zV1/6dluc9BV1FO0tCm+fx1zHFyBg5ON3b0+nfjRJPoqNJkNxvN4Wa1C201NI9RBM06TOyLvVQVT/AISSfU+uPrpFitt9v1xqLjd7IIopkKKaaUGMNz59u44ORzn1PbjWhT2WluMaTU9QPhpQJF+HwFcHkEEeh/nRahp4qGkWCNEjRfRRtHfP+vroabVAmouzFbvX3iphakkCx0m9Yo4BHsKPtwGzg5AK8gd+DqeKy3Wm6drbq9G0ssU6R+PHKqylSeCo+U4Zkz78ex029YWc0NbS3qmgkL0nizPIjKFUkfMykHd7/vob0Jc6Oi6er7bUVMNA0jmWKprHBid+Mg9uCV55HB41EG9o0lT2DK/rO4eNQyTq8iW6MRVVNLMGaqLeVjuXcrA+jHjOPqTpFfVWu300ANE8kdenhjw4hlkAyA+SOPMeD6k6SLFR9QVn4kw195oqeKGKGQfEUsf5VSNu1SMknB4I+31059TlmekGMEF8Y7j5ee4+unJ0iU70KPU1R01shRt1MIcptqowYkDZPBXcc5P279sk6EX213JLjW2laqeopqNYDTTVtUqeEu3LFCg45I7DJ2nvpfv1wuEi1NQ1vmeGd8L4ys0aKCMMB6Fuec+p9xqzLeKittlJFcoqoynErzUz4IXcQuQOATg4z9DpJSX9K1Jd9Fm33apprzNS9PTPLNcQDuMOQWUlyuGPmBGfNx/Omu1X+kFFUUFTSkzwkS1ksm1ldmGSAoJ4GAPbj10qGwV0UtHW2eCuxJGJYqnbwocHykAEbhkjttwPrpjpvw2X4dpkuG2eSAZjlg8RUYr68+bGf1P7apvVDUeNp5MU7vVUclvIorWkNFHXvIDksGlGPMQfo2McjCjIzq5ZPxLvH9ZM14uKrSLuHgx0qsvykAnA3d8E4Pv9tBLtS1dNKbVPN8QaSUxwSE/OjMQDjOF7du+Sc6I9HUkVT1rUU97il8NKeSnn3YPhhl8PknsPMOfTv21VpuhS42o5+n0N9itJoOpLn1bUXZJKGZS1OzT/AOLHk7y+AFACjcB2B29saeYrnbZ40liuFG8cihlYTphgeQe+swu1ls1wrqO12NhcKWioj8OkU27dIWOVcggYO4MSMHGfroF/Q75Tf27WqjBi8h/uV9OP9/RdaIUW0XKij6zlt1PTrTySQRy+Kka7CEbOQDg4OD6+mo7xD1vdo447rRSTrHIMusqINgxlcBvp31sFJOEi2KQcdgXyx+uu6imp50JeJM7cFygP+mletC97MfpaG/whporVXR1pD7Kimc8KQRt2gg4HBzuJyoOoEo+ppqx2kieWqlyJ5nTAXDBvMTz8wB7eg1rdmt/wKKJmEzknLrFgAZOOQProk0UTNJsiALgbmx3/AF1MrkXDkwtIX+mJbvU9MfC11u+ClSDwYjEQuV24DDk4PY59/bQy59NXqr6OorRT1ZSqpnBM0kpKyDzcEHk/MMZz8o08IyhQq9gPQcDS1+IPVE/S1pgq6OjhrDJOI5BJJtCDaT6epx/+6uNp2mZt36JenLLXUvTEVpvJhqiqNGzBz5kPZTkHOBx9gNB+s7BbKXpZ3pKKMTrIixKoUBiTt2+gA578dtPcLrJTxSkGPxEDBXIyMjt99Zp+INZV3OeiWnp0ks0dYI3Z2KJOQpL9jkqAD5h64HJ4073v2NX6BCdYX+SyW+2WKjio5qdApmkmjcuqggLsb5Tx698atXi/3un6Ps81bLRPcpp5TI0uF3RKcdhjnPBI9uNZ1VXHZLF8CJIkhh8LIkKswyfmIxng49uP00Wst2pHsMlLNAvxkMvjLLgZdSQCCfp/0+uqwTIyYx9S0cENqt09mqoII5FSRoJRvCDA4IBPA57r6fpo/drPYq23p8PUx1S7QUMflU8HBJQj1xx30gNPWp4dckmElLrkgE5XGe4476JdPXOmpo6k1tbFG0rAqrnHvk5Pvn+NHl8TXj5wds6PBcZeQocmkerc+qbB0mlBHUmlqFqB8PG0YDyQkHOzcMYDf89bFbGqf6XRmsjC1Jp4zKEQ7Q+0bsADA5zrCOtOoZr1dFRtgio2dY3RycjjnOP+HPHv+um38E714ktZaJGdmZfiFLMTjGAcfoRorV2YSe6oOdT0dPJ1HRMIIo6jybncEK35ikbsj0wf30TampKbqC61DU+yOVIqYhF+YMpJHHqdoX7kaKVtFSVFYGqYA0nZSWIB9u2pRSLNWPK7sQQB4QHlyOx99YNtSNU7ikKaxUNnsVXdbNa6d5Law2eEGBkDHBOck8bm4PtpTk6ouEztL/S5V3ktjeeM/wDt0/Xuvt1Fa6+gpGo55vlqoVl/MUHsSBz/ALo+mdLMvQdnlleVZCquxYKXbIB9Pm0m17Li9aHmEOoITw4V3cbYuSPXJzwdTQVDeYAlsDhuSSft6fpql4kYmMbpvIOASM41PA+4EIMBQDyffVJmVF5JQeAHBPPPb/qNcNInibi8YZhxzuH7ahKDBz6DJ7c6+YAFhjGP4xp2xaJGqXMLeBIpO0hdyMBu9P0zrHOoKC5tWSS9UxV11nlHiRG3bvBhGcbSGUY9+Pf151sZXaP5z31WqEYgGORkOc5XAzqZN0NJMSehLZC9HI9LJeKE1Ejq1JPP4e1FJAxld20BwCffvoBcIoq7qgUsUVQkdLC0c01RVvMUjx5tqnG3ABGPr6a1iVAsRZifKPT66X7vb6erEsILRvJw0iqMlfVf11D1uzSO1Ri39Iraiqn+AgeaFZDtkYHBGTj7519T0TUFQUuOYWK5GPXvxxnPpp+bpq70ilrfWU6xg8K5PJz3Pl+2qadA3O61LT1txgV2PJG58/uBrfONGOMrFKqriaOlpqZ2IhLsxcYG5tvbk8eX+de0NcwhqIKyqkSGcpv8OMMSAc9zyP0zp0b8NFibZJdTkDJK0/8A9tRVH4d08RX/AGrKd3tTj/5aXzqsb0P43diNQUUtbPIkAZ2DArgABh7c+v76beg7fPZOqaesnWWNWmSKIMvMkUm5cnGQCCUyCfX9de03Q9X8WnwFzVGzwXQjn9DprtfSF2pLostxu6zusREfhqw2A4JwT9QNEuWLjoIwkpD5K5LDBz+nGlHq/qGEutnotjVDSKJHdmCxnI9VI5AyTyOPvppXcEDMzE8DOcc++hl9SBadqswh6hAF3N6gnsf31GXstR2AekOl6Okvc9bADJDGh+Hqi4Zpi2NxPrx29O/GnUxPnnbn1/K/76VKaWWtanpnd4oAzeL4L7ScA9v10R8HqZPJHVUDIvCswIJHpkbTqLTLcbP/2Q==">
            <a:hlinkClick r:id="rId9"/>
          </p:cNvPr>
          <p:cNvSpPr>
            <a:spLocks noChangeAspect="1" noChangeArrowheads="1"/>
          </p:cNvSpPr>
          <p:nvPr/>
        </p:nvSpPr>
        <p:spPr bwMode="auto">
          <a:xfrm>
            <a:off x="155575" y="-350838"/>
            <a:ext cx="1314450" cy="74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Perpetua" pitchFamily="18" charset="0"/>
            </a:endParaRPr>
          </a:p>
        </p:txBody>
      </p:sp>
      <p:graphicFrame>
        <p:nvGraphicFramePr>
          <p:cNvPr id="16" name="Diagram 15"/>
          <p:cNvGraphicFramePr/>
          <p:nvPr/>
        </p:nvGraphicFramePr>
        <p:xfrm>
          <a:off x="1371600" y="1371600"/>
          <a:ext cx="60960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25128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5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r>
              <a:rPr lang="en-US" smtClean="0"/>
              <a:t>The team lacks unity </a:t>
            </a:r>
          </a:p>
          <a:p>
            <a:pPr eaLnBrk="1" hangingPunct="1">
              <a:buFontTx/>
              <a:buNone/>
            </a:pPr>
            <a:r>
              <a:rPr lang="en-US" smtClean="0"/>
              <a:t>of purpose or it has </a:t>
            </a:r>
          </a:p>
          <a:p>
            <a:pPr eaLnBrk="1" hangingPunct="1">
              <a:buFontTx/>
              <a:buNone/>
            </a:pPr>
            <a:r>
              <a:rPr lang="en-US" smtClean="0"/>
              <a:t>two or more factions </a:t>
            </a:r>
          </a:p>
          <a:p>
            <a:pPr eaLnBrk="1" hangingPunct="1">
              <a:buFontTx/>
              <a:buNone/>
            </a:pPr>
            <a:r>
              <a:rPr lang="en-US" smtClean="0"/>
              <a:t>moving in different </a:t>
            </a:r>
          </a:p>
          <a:p>
            <a:pPr eaLnBrk="1" hangingPunct="1">
              <a:buFontTx/>
              <a:buNone/>
            </a:pPr>
            <a:r>
              <a:rPr lang="en-US" smtClean="0"/>
              <a:t>directions.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PURPOSE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4114800" y="1397000"/>
          <a:ext cx="4648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6869" name="TextBox 4"/>
          <p:cNvSpPr txBox="1">
            <a:spLocks noChangeArrowheads="1"/>
          </p:cNvSpPr>
          <p:nvPr/>
        </p:nvSpPr>
        <p:spPr bwMode="auto">
          <a:xfrm>
            <a:off x="0" y="6141965"/>
            <a:ext cx="30649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prstClr val="black"/>
                </a:solidFill>
                <a:latin typeface="Perpetua" pitchFamily="18" charset="0"/>
              </a:rPr>
              <a:t>1234 Role of Restrictions and Law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Perpetua" pitchFamily="18" charset="0"/>
              </a:rPr>
              <a:t>National Anthem</a:t>
            </a:r>
          </a:p>
        </p:txBody>
      </p:sp>
    </p:spTree>
    <p:extLst>
      <p:ext uri="{BB962C8B-B14F-4D97-AF65-F5344CB8AC3E}">
        <p14:creationId xmlns:p14="http://schemas.microsoft.com/office/powerpoint/2010/main" val="419000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LEADERSHIP ROLES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FLEXIBLE AND ADAPTABLE ARE YOU???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INDIVIDUAL ROLES</a:t>
            </a:r>
          </a:p>
          <a:p>
            <a:r>
              <a:rPr lang="en-US" dirty="0" smtClean="0"/>
              <a:t>TEAM LEADERSHIP ROLES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18783492"/>
              </p:ext>
            </p:extLst>
          </p:nvPr>
        </p:nvGraphicFramePr>
        <p:xfrm>
          <a:off x="4419600" y="2174875"/>
          <a:ext cx="3657600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614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9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" y="34636"/>
            <a:ext cx="9130146" cy="6847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685800"/>
            <a:ext cx="7347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HOW DO WE PLAN OUR PLANS???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86200" y="5257800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G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O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O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19800" y="4876800"/>
            <a:ext cx="36420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 Black" pitchFamily="34" charset="0"/>
              </a:rPr>
              <a:t>B</a:t>
            </a:r>
          </a:p>
          <a:p>
            <a:r>
              <a:rPr lang="en-US" dirty="0">
                <a:solidFill>
                  <a:prstClr val="black"/>
                </a:solidFill>
                <a:latin typeface="Arial Black" pitchFamily="34" charset="0"/>
              </a:rPr>
              <a:t>E</a:t>
            </a:r>
          </a:p>
          <a:p>
            <a:r>
              <a:rPr lang="en-US" dirty="0">
                <a:solidFill>
                  <a:prstClr val="black"/>
                </a:solidFill>
                <a:latin typeface="Arial Black" pitchFamily="34" charset="0"/>
              </a:rPr>
              <a:t>T</a:t>
            </a:r>
          </a:p>
          <a:p>
            <a:r>
              <a:rPr lang="en-US" dirty="0">
                <a:solidFill>
                  <a:prstClr val="black"/>
                </a:solidFill>
                <a:latin typeface="Arial Black" pitchFamily="34" charset="0"/>
              </a:rPr>
              <a:t>T</a:t>
            </a:r>
          </a:p>
          <a:p>
            <a:r>
              <a:rPr lang="en-US" dirty="0">
                <a:solidFill>
                  <a:prstClr val="black"/>
                </a:solidFill>
                <a:latin typeface="Arial Black" pitchFamily="34" charset="0"/>
              </a:rPr>
              <a:t>E</a:t>
            </a:r>
          </a:p>
          <a:p>
            <a:r>
              <a:rPr lang="en-US" dirty="0">
                <a:solidFill>
                  <a:prstClr val="black"/>
                </a:solidFill>
                <a:latin typeface="Arial Black" pitchFamily="34" charset="0"/>
              </a:rPr>
              <a:t>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2400" y="3581400"/>
            <a:ext cx="62549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Cooper Black" pitchFamily="18" charset="0"/>
              </a:rPr>
              <a:t>B</a:t>
            </a:r>
          </a:p>
          <a:p>
            <a:r>
              <a:rPr lang="en-US" sz="4800" dirty="0">
                <a:solidFill>
                  <a:prstClr val="black"/>
                </a:solidFill>
                <a:latin typeface="Cooper Black" pitchFamily="18" charset="0"/>
              </a:rPr>
              <a:t>E</a:t>
            </a:r>
          </a:p>
          <a:p>
            <a:r>
              <a:rPr lang="en-US" sz="4800" dirty="0">
                <a:solidFill>
                  <a:prstClr val="black"/>
                </a:solidFill>
                <a:latin typeface="Cooper Black" pitchFamily="18" charset="0"/>
              </a:rPr>
              <a:t>S</a:t>
            </a:r>
          </a:p>
          <a:p>
            <a:r>
              <a:rPr lang="en-US" sz="4800" dirty="0">
                <a:solidFill>
                  <a:prstClr val="black"/>
                </a:solidFill>
                <a:latin typeface="Cooper Black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976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DECISION MAKING 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268948407"/>
              </p:ext>
            </p:extLst>
          </p:nvPr>
        </p:nvGraphicFramePr>
        <p:xfrm>
          <a:off x="2819400" y="2743199"/>
          <a:ext cx="3352800" cy="3687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35" name="TextBox 3"/>
          <p:cNvSpPr txBox="1">
            <a:spLocks noChangeArrowheads="1"/>
          </p:cNvSpPr>
          <p:nvPr/>
        </p:nvSpPr>
        <p:spPr bwMode="auto">
          <a:xfrm>
            <a:off x="6172200" y="6324600"/>
            <a:ext cx="297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                       orangeapple</a:t>
            </a:r>
          </a:p>
        </p:txBody>
      </p:sp>
      <p:sp>
        <p:nvSpPr>
          <p:cNvPr id="5" name="5-Point Star 4"/>
          <p:cNvSpPr/>
          <p:nvPr/>
        </p:nvSpPr>
        <p:spPr>
          <a:xfrm>
            <a:off x="7086600" y="6248400"/>
            <a:ext cx="533400" cy="381000"/>
          </a:xfrm>
          <a:prstGeom prst="star5">
            <a:avLst>
              <a:gd name="adj" fmla="val 2864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76" y="1371600"/>
            <a:ext cx="1938823" cy="272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4495800"/>
            <a:ext cx="20377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FOR THE GREATER</a:t>
            </a:r>
          </a:p>
          <a:p>
            <a:r>
              <a:rPr lang="en-US" b="1" dirty="0">
                <a:solidFill>
                  <a:prstClr val="black"/>
                </a:solidFill>
              </a:rPr>
              <a:t>GLORY OF GOD;</a:t>
            </a:r>
          </a:p>
          <a:p>
            <a:endParaRPr lang="en-US" b="1" dirty="0">
              <a:solidFill>
                <a:prstClr val="black"/>
              </a:solidFill>
            </a:endParaRPr>
          </a:p>
          <a:p>
            <a:r>
              <a:rPr lang="en-US" b="1" dirty="0">
                <a:solidFill>
                  <a:prstClr val="black"/>
                </a:solidFill>
              </a:rPr>
              <a:t>FOR THE GOOD</a:t>
            </a:r>
          </a:p>
          <a:p>
            <a:r>
              <a:rPr lang="en-US" b="1" dirty="0">
                <a:solidFill>
                  <a:prstClr val="black"/>
                </a:solidFill>
              </a:rPr>
              <a:t>OF ALL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46272" y="411480"/>
            <a:ext cx="23407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NECESSARY</a:t>
            </a:r>
          </a:p>
          <a:p>
            <a:r>
              <a:rPr lang="en-US" sz="3600" dirty="0">
                <a:solidFill>
                  <a:prstClr val="black"/>
                </a:solidFill>
              </a:rPr>
              <a:t>BENEFICIAL</a:t>
            </a:r>
          </a:p>
          <a:p>
            <a:r>
              <a:rPr lang="en-US" sz="3600" dirty="0">
                <a:solidFill>
                  <a:prstClr val="black"/>
                </a:solidFill>
              </a:rPr>
              <a:t>PRACTICAL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73982" y="2362200"/>
            <a:ext cx="24384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HAPPINESS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VS.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 Black" pitchFamily="34" charset="0"/>
              </a:rPr>
              <a:t>MEANING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67054" y="4495800"/>
            <a:ext cx="2209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Arial Black" pitchFamily="34" charset="0"/>
              </a:rPr>
              <a:t>LIFE</a:t>
            </a:r>
            <a:r>
              <a:rPr lang="en-US" sz="2800" dirty="0">
                <a:solidFill>
                  <a:prstClr val="black"/>
                </a:solidFill>
                <a:latin typeface="Arial Black" pitchFamily="34" charset="0"/>
              </a:rPr>
              <a:t> or </a:t>
            </a:r>
          </a:p>
          <a:p>
            <a:r>
              <a:rPr lang="en-US" sz="2800" dirty="0">
                <a:solidFill>
                  <a:prstClr val="black"/>
                </a:solidFill>
                <a:latin typeface="Arial Black" pitchFamily="34" charset="0"/>
              </a:rPr>
              <a:t>DEATH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67000" y="1288643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Arabic Typesetting" pitchFamily="66" charset="-78"/>
                <a:cs typeface="Arabic Typesetting" pitchFamily="66" charset="-78"/>
              </a:rPr>
              <a:t>OBEDIENCE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  <a:latin typeface="Arabic Typesetting" pitchFamily="66" charset="-78"/>
                <a:cs typeface="Arabic Typesetting" pitchFamily="66" charset="-78"/>
              </a:rPr>
              <a:t>RIGHT vs. WRONG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  <a:latin typeface="Arabic Typesetting" pitchFamily="66" charset="-78"/>
                <a:cs typeface="Arabic Typesetting" pitchFamily="66" charset="-78"/>
              </a:rPr>
              <a:t>HONESTY vs. DISHONESTY</a:t>
            </a:r>
          </a:p>
        </p:txBody>
      </p:sp>
    </p:spTree>
    <p:extLst>
      <p:ext uri="{BB962C8B-B14F-4D97-AF65-F5344CB8AC3E}">
        <p14:creationId xmlns:p14="http://schemas.microsoft.com/office/powerpoint/2010/main" val="4169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9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chemeClr val="tx2">
                    <a:satMod val="130000"/>
                  </a:schemeClr>
                </a:solidFill>
              </a:rPr>
              <a:t>	COMMUNICATION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To achieve genuine communication, you have to…LISTEN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SPACE OUT LISTENING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PRETEND LISTENING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WORD LISTENING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SELF CENTERED LISTENING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JUDGING</a:t>
            </a:r>
          </a:p>
        </p:txBody>
      </p:sp>
    </p:spTree>
    <p:extLst>
      <p:ext uri="{BB962C8B-B14F-4D97-AF65-F5344CB8AC3E}">
        <p14:creationId xmlns:p14="http://schemas.microsoft.com/office/powerpoint/2010/main" val="115246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3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starry </a:t>
            </a:r>
            <a:r>
              <a:rPr lang="en-US" dirty="0" err="1" smtClean="0"/>
              <a:t>starry</a:t>
            </a:r>
            <a:r>
              <a:rPr lang="en-US" dirty="0" smtClean="0"/>
              <a:t> night!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829530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4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Living Examples of Dreamers</a:t>
            </a:r>
          </a:p>
        </p:txBody>
      </p:sp>
      <p:sp>
        <p:nvSpPr>
          <p:cNvPr id="94211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4212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4"/>
            <a:r>
              <a:rPr lang="en-US" smtClean="0"/>
              <a:t>Mother Teresa</a:t>
            </a:r>
          </a:p>
          <a:p>
            <a:pPr lvl="4"/>
            <a:r>
              <a:rPr lang="en-US" smtClean="0"/>
              <a:t>Mahatma Gandhi</a:t>
            </a:r>
          </a:p>
          <a:p>
            <a:pPr lvl="4"/>
            <a:r>
              <a:rPr lang="en-US" smtClean="0"/>
              <a:t>Jessica Sanchez</a:t>
            </a:r>
          </a:p>
          <a:p>
            <a:pPr lvl="4"/>
            <a:r>
              <a:rPr lang="en-US" smtClean="0"/>
              <a:t>Joseph the Dreamer</a:t>
            </a:r>
          </a:p>
          <a:p>
            <a:pPr lvl="4"/>
            <a:r>
              <a:rPr lang="en-US" smtClean="0"/>
              <a:t>Nadal</a:t>
            </a:r>
          </a:p>
          <a:p>
            <a:pPr lvl="4"/>
            <a:r>
              <a:rPr lang="en-US" smtClean="0"/>
              <a:t>Michael Jordan</a:t>
            </a:r>
          </a:p>
        </p:txBody>
      </p:sp>
      <p:pic>
        <p:nvPicPr>
          <p:cNvPr id="31746" name="Picture 2" descr="https://encrypted-tbn3.google.com/images?q=tbn:ANd9GcQPFIMl3ezZpraVjOSrpgL9hxgbV7HqpYO6I4uWIFiXTnprcr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524000"/>
            <a:ext cx="1955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AutoShape 4" descr="data:image/jpeg;base64,/9j/4AAQSkZJRgABAQAAAQABAAD/2wCEAAkGBhQSERQUExQWFRUWGBcaGBcYGB0aGRkdHBsbGBcYHxgaHSYeHxojGhoXHy8gIycpLCwsGR4xNTAqNScrLCkBCQoKBQUFDQUFDSkYEhgpKSkpKSkpKSkpKSkpKSkpKSkpKSkpKSkpKSkpKSkpKSkpKSkpKSkpKSkpKSkpKSkpKf/AABEIAMEAoAMBIgACEQEDEQH/xAAcAAABBQEBAQAAAAAAAAAAAAAFAgMEBgcBAAj/xABJEAABAwIDBAYFCAcHAwUAAAABAgMRACEEEjEFQVFhBhMicYGRBzKhwfAjM0JSc7Gz0RQkYnKy4fE0Q1NjgoOiFpPSCBUXksL/xAAUAQEAAAAAAAAAAAAAAAAAAAAA/8QAFBEBAAAAAAAAAAAAAAAAAAAAAP/aAAwDAQACEQMRAD8Atf8A8MMEkl18ySfnOJJ3JHGlD0K4T675/wB9Y+6tDJqt9MenuH2clPW5luLnI0iCtQGqrkAJ5k+dAFHoZwW9T/8A33f/ACpQ9DWB4vH/AHnf/Oqxiv8A1BpKFhvCKDkHLncEA7iQE6TuB8eGabQ6VY7GZlO4h1cG6MxSgTwQmAB4UGz7X9HOy8Iyt99S0No1KnXj3ADrJJJ3CqZgekewFqKS1ik8CpThCvAOkjxrMMbjVlISpSomcpJIHOCddKjvOtkhQlJH0Y9s0Gnba6TbKQsJwmBXiNxW4640kHgAZUe+3jQhPSvDKzD/ANrZSobi6+rkNFJ31XtnbLU4sdYYkApAuDIkGRw33rS9k9D20NhWIKiQUBDYPq/SgqsYPLlegDbIC3yI2dgkC85v0gxAM26+ZsbRx8bJgujTiyicLgkT6yci1GYkpB61UHdvuRTz9swQkBChoDEWkHz36mBeuuKkJyjvskAnQmSQZGhnwoI2J6P4hBGVjAwf8hKzpMQq8p7U66UBLW0oB/RMHBSFQnCsSJuJtIHM8asWJfVlGUEEweYERHDjzlVLZ6VlFlDQpuntGBYkkgaJOhJgzoCZAPszYuOdUcwaTB9VOFZ05qyBIPKpj+xcT2i2pACIJzNMpMHvRpVmXtQutWVlUodkm4bEAJ7Mjta6yJJ76zrpZsJ9rKXcQ7CvpBEJGoCSJzTbSJtPGAKYVhZVkU+km4kdUhIjirIBFM4/bjDQA/S0L+tlHa8MojxrP38AoKgrzg/Sufvp1GxANSTOkmgsG0enDZ+b6+xtKwkWO+BNBsZ0qecWVJcdbH1UPOBPlnplWyIHqjvmup2aJn2UDa9tPHV9/wAXnD/+qd2XjnC+zLiyOua+mr/ETxNe/QwPj4509szDw8z9sz+Imgse2PSZjsSpY/SOqCSoBtv5MEBRTczm051R9o7SUpwKWpS1iJUpWYngJM2rpwCnHlpIN1r/AIlURR0fYB7eIQiPWnUHkN9AHcfUu+W+kga1M2VsPEO3bBTbU2mKP4DpThMPCMinUpvIgSfHdTuM9LBEjD4VpqDYmVmBuI0oK7iuijoIzZjPK59vhVh2B0JSUglIUSYnUpO4BOYZjra1wL7qm9CzidpvOPPqPUMJkhKcqSokBKBFuZ1sK0XYuzciStRmAADJVAAIMSZyk798k76BrYmxWcO3ZME6TBA4kxbW43DNFdxb0kyL3B895Mb/AH91cxePVJI/pPjp7BFQw7KgZ9vx76B1De+d2/TkIt91MJVGpsbn3d95tzqcwAbk3EcfbG+o2NZExEDuoGXcMkg95vp3d0co1qCvDpkSJSLlJ07onXS+umtEmGtbjdHf+dQ3m4VI0nh9x8BfvmgcwOKU3IGZMcCeESCbyRPDUa6USw6Glp7aQpOikkAgAgA66JVvjgOFA31KRprrPx428aXh8aQrcN0bo0g8jwoKn0i2McIsnsqaUSULCioEaybDcd4HDdQde0U8LVqONwzT7AbcSFNuGEqI7TK9xn6SQZMHjFiJrF9t7Ncw2IcYd9dtRSeGlj4iPPfQEHNqjLb+fxrUd3a82FhQqa6mgnHGknnUjZr5U+xJ/vmfxE0OQL1N2SPl2PtWfxE0EXaGMWXHO2fXXpb6R4VBzHfFP4z5xz99f8RpiKBJmuClkb68m8jjpFBuXo+waU7KwyQhQU8pxxUqIBAVk6zdugJSJFzreLFtJ2OwmAIFpiYkmZ37u61N9HcIlLGGCyFKZwqAe0FBJV2jcSmbRI3J5xULFYs59wJnW5G7hfnppQIOHuZFwPLcTPfTzOzAognMTuCRfvJNr3AppjExBCcySRrAkbz3aTNFm9qGZRlkkkDPHfeNwi1BGThgm1xbiTbUXMDSmnnkkEkjfJjvg+W7205tUm2ZKCf2VBRuTHhu524UDxe0UBOQpEzopJGvfHgZ3UExpxAUqSbDduBnf+fOmm1IuntKKtI0kAlR7ojfUXZryEk9lObXQK8bk3A77URcLqiMjRSg3gkJAGgHavfkKANtNYEzzi/GJEfGlDVYq3Mn49gqbtJThMZU23hQg8tBfQUDefVPqx4jfuse6gtuy3krQpCvVWIO68a6a23cfKneljZCgprEcgy5rIUgSiSTcKbiD+wq9Huj2JBVfUAg9wuR5R5d9TOn2zVP4J4gdpKUPTpPVHKueHYWVd6QORDFQN1PtivOMkbv511KTQOAX+P6cam7L/tDHN5n8RNREVK2b/aGPtWfxE/lQD8Yn5Rf76/4jSCOV6kYr5xf76/4lfzqMXIoErT8e+kJE242+DS1GamdH8IlzFYdCklQW62kjUnMoCLX8vbEUH0TsRpIaLaTGRtluySAMjabpHMyb+MTVfx4GbMcwA7IuTMXV79DOtEcKpOd4pCEhSjGUGCnMQlRO+QB4ERNzQ9ZWtSUKy50mCEiEiZFzqLSCDfzFAKwTpWpKiScxkmTeLgCBpcJA8auOx9jlaZSkhJixtziY1nhwqE4tjBlGeCsgykRNpJJBvofiKZV6Um2hZKQkH1UHNabmRYGL86CwN9HihxJUhJBn2X9Yg35mhPSDCZXYyaGQFaRftQNRAPMQKCOemMOLkShInQi9iLgg2jgaGf9WqddCisxJAkjx91BdGtnARkKQCLwBpra1F2tmJsCZURoL7osO+b1R9k7dWUuGfVIHIQD2fKn8P0zCBr2kLMqsVEEAxPAUBTHbCWoE9hF7g9tVtLJ04E86qm1NhKbkhQVf6scZvM8aRt70ipKFtgqCs0gg8d8nfrpQVrpmtV5KRrmExbeCRloDXRrDkOq1nKdBcxqO8D8qvB2WFhLaSlQWhxAnQhxJCfcb8qp/RPpIl19KVkFSoCFixm0AnQgwauTSi31YUCOqWJi5jNI4yQIHde1B8/43C5DBV2ryANDefG2lMtm1GOluADeKxCUkZUOOCQLAZiRoI0jkZoLu99Aopv8Gn9mj9YY+2a/ETTRFO7LT+sMfas/iIoIWK+cX++v+JVMqFOYv5xf76/4jSFHhQTNhbKD7yULWUNwpS1xOVtIKlkDeYEAbyRWg7K6ObPxiAcGl/CYhkjtLX1mfdnkyjMN4GUg6AiqP0cV2sRu/VnYG83RIHhfuBrVujGxkfoDICw24tUyownXtXJ1IBA5kcKCfiG1sobUXAQtKUSlMBLiQRMSbKGVI/bSfrpok2gMNqd1IQSAR6y7x43qrbA2oXlOYZfayKTPalOVSwlYCxbKrKmCm4UhKhcGrXtxiUFpSpt2yUhQPArTKQJP0gQLW3gBnrmzcVjHlGURdS1rMAWmTewABM6ACq/j8ds9AUlbj2IX/kDqWTGmVbgW4RzgDWBVx2rsfKw4wohCFw44tpN8k9hC1lShClJUolO5oDQ1QNr7Hw6UJyqNxIIKbgjU5om8mRuoIbr+EWR1fXsqJ/vFJeR4lKUrHgD40ltt5pwJETAUkgylSTcKSRYpPuIMEEUMcaRGUTI3mj/R1sJCXVk9W0qcypygqB7Ej60HxoLzslbiMB2WVrOZRWsgBMz6oJM2ieNZ7iXXVOlCUqK1rCcmpKiYSkcyYA8K2nAYJ3EYROXANIQUyevdWk6f4TQkciTm43rMtp4c4fFlxDRaKVLyZXC6gHJCe2oBUgkntDcL0EbFY9vBK6pkNu4hEhzEKSHEpULFDCVgoCUmQXVAqUZIyiJS104xpM/peJO6A4qO6NPZuoPh8MjMMwPke721JARbKBv0k/fQWLZ2MRjJCUJbxI9VbYAS+RcIW2AEpdIByuIAk9lQkhVXxW1lPYJp7MA8lpx1Z3DqwptCjuu4pojuVGhrO9kYftIICkKBSQpJgkZwRoZ1HsBq77TCTsnHrQkNjMhQyuKXILhlEZUgWXAF9TQUU9I3WQC1AUblRSCNIAykRfgRpAoPj0grzJQEJWAoIGgkdoDgM0kDcCBuonh2kqae3GG43/3iE+wGagbQTC1Jt2SUW0IT2ZHfBI76CGtVP7NtiGPtmfxE0wVSae2cP1hj7Zmf+4igh4k9tf76/wCI0yBfw/pUt5klbhAsFLJPDtGo7aZI50D2zcWGnUOBOYJMlGgUnRaCdQFIKkk860fpPjQdm4XqTnbIPa4943LEFKuaTwrMerj2f076uXQXaqJXg3EFxt0koTMQ6B2QgxZaoAG7MEg60B30buJRs9+LOfpOa0zCUJybvVzFzuNXMbS69KHEqhc2VrEgjLG9ZMCDY76r6MC31fU4NOIBUDDbqIIXYOEukjQAEpiIAjjScMy5hVhlwkg5Sd2o+/Q+NAjFYVTDqpLjicQR2y6SrrBmJBjsgKQokBKSBkjWoOP6DhxIIEyBlH0z/qJAJ1M6CK0fC4TDLbUlV5sDJERBBkGQoG4VY++p7b2ijDOSpaVhM3ymb+qVtjsiOKYF5gUEXo96KsIg58TcWOW8aeZnhR93ZTT2LwuHZYCWQ51i05YTkZSTebk9YtAvxIqu4v0tYZlBCQ67iDaU5UISOCVHMRfVWUqjSNat/o42e68yce64Q5iUJ6tCfVbbSSUoAOpJJJJJJJJN6C64lAKCBuFt26sW6XbKcW4soHrJMxpMApJ+ONbW2c6e0OfEW31lXSrEFDqwmN9hvmSDQVPo/hkuDIcqb6mCpKhcpPKePfVrwXRBtYOdSCq8xH/GeOtZ3tzZ7jCRimVlKisBfObplJsbjhRzo/6QsZl/uCRr8ikL8TpHcKC3OdGEtDrcoISCUJ06xUQIjVCZzE74AFAuk+NjZTySSFOONJM/SgqcJI7kkHjAqWrpstxUupSCZumfDmYAimdvOlacOUpC46x0pVvKcqUiD+9v3TQU7ADq2CveooCeZBzZu4QD3lPGhOKYi+7dxoztDNpIJRMwIGc3UkDgBCf9NQlomRx05SLfHM0AsohVxrr+dO7O/tDH2zP4iKc6uQQZzCm9mp/WGftmfxE2oHn1AdYiDBcVYantqkz3VAC5JItBsOAHvqY+8Urc4kuDulR91DnLEZdR7TQOOICVWMqEE8J/lUnDNPFGdKintTmSIKct80jeIBp93DJDClJupRAnf+1S8S8pDQZ9WRmPdoBQa3sT0k4d7DNOvhKXkA5xZMrgpKwmQYUII1FyKre1ukX6ct1xNglQAB3ADs879oR+dZ+WC4tOkJATmOiRVo6O7AxIw7+MU3GHK28qj9ISUZkjegZrq0vaYMATe6QFAgntAcRoTcxvvr3VR9sbcWSb3VPP44+NWJ9sKUhRAIBuItB1Hv8AAUBwmzoK8StIUhDpSG51iCojdAkeY1oO9F+ipfC3XJCRlAsblXqifb41fdkdNMRgmPkglbLZHyYPbSkgqBEyCLLkWiQN9A9odOurbWzhwtfWJylYk5RqnILJSZJOYCTad1DHMTjcQpTrWGVmcRkWEQsqsAs5R2knMArSxoNOPphQtolIAVBBSRlUmdxSdO8VnjvTFS1rUUpAygSSTEaRxOtu6qe+2vMOsSpKriTII46ik4dJzEJlRjvg+FAYbx6ngSsfJgg63kyE8tQfKiuM2E7h0B+xQVZJFwQACrTgdb76AsqcQBKSE3jSSQDe/f7aNYPbS1t9Qo/JmZT3lJUr94wRm17RGhoFYR/OoEmZVlA7xfvgT7KtrvTEYdwkJSsNBEDepwpOYHcEhSkyf2N9V3Y2CS3iBn7bbCS4r9pMBYHIqGVP+qhmFxBdSVqtnK1K782Y23b6B9AIbUIuCCZ3k9rXzP8AWo70TvSR9xol1XyDhiCog+4fHKhLuIC0pP00iCeIoGCgpUJ191cwR/WGR/nM/iI/l7a86O+Bpy4CuYL+0MfbM/iIoE7XMKcAP0l+PaJPdrUVpuBYwDOY+4c6u+0/Q/tMOLIZS4FKUZQ8jeokfOFEC9X7oh6FGGQlzGQ+5Y9WPmUngRq4eaoH7NBlOy9nPPtfIsOOyrsBCCoCPWWrKOINS/8AoHaLq1RhHyYSCVJCBGoALik79YnWvpVjDpQkJQkJSLBKQAB3AWFKIvoKDC+jnowxyMRh1YjDJUyHE50KdbjLNyQlRmOG/StvewaFtltSQUKTlKYsUkQUxpEWrqnBmA3n2DifLWn4oPm7pFsh3ZuM6l7MtpRll0kgLRNkqItnGhnhO+hePYUStlButaSkcSsZSY4wBrpevpHpHsBrGsLYeTKFjXek/RWk7lA3B901gOPwLmBxQaxIhxoHtRZ1MFKHUnSDvGoIjhQEcJsdDO6ElAGYmTmTYj97XvvTi9mNFclSsM4k2dQICove+tuNSMFtZC0QQCFewCbjn3UWwmyGX56wyFAwm/EQSBAJEEc7a0FUxWLIdBOLw7zgggr04gHMMt+B4XoFjcSVdkOsgSZDYMDlMDlVu2v6PMKCtTdgDbMSeG8HLc7ptFyZoCroUhJEZjoTewnedDp/MUAllCbReRdUezu399q46zF0iL37t57taJ4/AJZAE9o3ImYEaG3sqGwC8Q0kpSpwhIUowkAmFLUfqgHv1FArC4z5N2QJcEnWQNER3AE+I4VEwa8rad4g2+4UX2zsR3DKWhaCEkDK4O0hSRaUqFjND8BhSqBMWVQGW8SF4eLElN/KyfAXqvLw8JkG4t+Y76n4EESNcqVADmrfSMRh8s5+zIFt+nCgGKVJv4+6l4JqH2CTHyrNt5+UR5U08uTYFI9vfXcEf1hj7Zn8RNB9bJAFKNA9jYgrWSozlmL8yPOPfRtK5oFVyuJNdmgSlsAzGutLmmlYlIUET2lAkDkNTTT+KyuNp+vmHkARQSZqt9OuhDW0sP1a+w4m7TsSUK96ToU+8CiOAx+d5waAEpH+mJPjNE6D5QxjrmDedw7sBbSylQSbSIulXAiCJFEcD0xKdFRY2Os7h9/Gah+lBeba+NtHysW5IQPdVaQgFJ4xa2v5UFtxXS5SjOoSqQJsPDy8qaxPS9xVhbjFr9/hVTSLxp30vNJ5b6AthnXHlwJJPPTmYqwr2d1S20IVIcSMytMxBnTcOXLfQnDuBCSoCCtMJGkA6x4DXnVs2W+h/BNoUB1rKlBC5iygCUmBvtBvcEUEbDdJHsMXOrWCk9kNK7SDOpym1hwqOrGJJnq0sqlUwez4JN+FI2hgepUpWXOrKVFR9UCI0394oHgSopC1esTIndQEkY1KVDqZBhUrN83AxuiomKfkTJKouSbmkrcAWqBbce+obiiM0c/iaBKl61zZ6pxDH2zP4iaZAn20vZ39pw/2zX4iaD6W6MsLyXgLWSpRH92kk5Ux9cgeHhVmQjLpp9/Co+y4LSSExInnXdpbRSynMrwHHlQJe2inQHQwTBgeOlM4jFqySkp4TqN97X4VXm9qFTkkmINtY8xe15k8aOsEOCNRJMWuLAcooBOwGVnHLWtWb5EgHddYPuqdt/HZHmrE5QVbtcwAHjBFTcFgMjy1xAIA9s+HdQHpc4EvoP7AB/8Asco8ZoDDiA3iUrGjqSD+8IM+KeH1TRgKoP0iw0toVHqLHgD2TY8yKXh8cUsrJI7CSfJM0Hyx0zxgd2hi1i4U+7HcFkD7qDBZtXVJKjJkk3J5m5pxvCKN4oEdeVGSO/8ArT7eDUADl18JpzC4BZVcGN8VZMThZSgXmB4HdyoB7zRhBtGRP86MdGlgq6tZhLmUBXBQPZPtI7ia4rZwKRJym24EHgNwqTs/ZzYnMspIuLAgnnw3UB5bLqElKhmbvqMySDyOlvKKh4jo6252mlBB/wANXqmxiFk2MDQ8daKMbRIsVA9oGfeRxFGMPgEPNqsEkC99Iv5RM0GY47Dlt/IpJSSBIOu/dwodimsqojXWtZx2xGnWYWZy9ptYutudQDqUmBKTvFriqztHoSF/NPJUrgtJRPC4JA8RFt1BQHbTpSdkq/WWPtmvxE1M2tsp1pWR1CkKOgOio3pVoRpoTUDZQ/WmPtmv400H1tsbabbyDkkdWooKTqCm3kRBBGs0ztrY5euCJAtIkTWYbL2licDi1Yh1p1LairrsyFAFsKJzyfq2IPCRvrXsLiwtIUkhSSAUkGxBuCOREHuoBeA6PZR2yCeQsY5EceVFE4QBWbePjz50+FUy5iAFpTvUD7NfvFA8az/E4kv4oKykgPJieCSEjwMTPdVu25jw20q8KIjmAdVeAqDsDAI7K94nd4e+gIbdROHcBMW9sgj20nBoQ42UEeskhQ5KF/C5uKc218yvw+8UvAuApT3fyoPkvauzeoxLzImGnXGxxhKylM+AFSMG3z8xTvSZROPxmYZVfpD8jh8orj503g1xQEsMnhHMn+tFkJCe1MqAP3WoSxBAtF9/t0+6jTDkJH9P5e+ggONurOo8ifM/lXuojfp8e/8AlU5QuSn759u/uFNKWJi418KBlpap8xr+Xx77LsLEgkZj2kmNdw0331PnQPq5NtPZGu+n8OYUCPf+f3bx5hYVlTc3lKovy4GnEwo5hI4jdI5abz8CozOLlJSqTIjyjiPz+6kJWUHURx79/nvoCrjyXG1NuoC2zqlQCgdd3GbyOFUXbHQdLWIZewxJbDrRU2q60AuC4P0k233EbxpcG3Dv1PfIEff8XqA5iSl1uCbutj/mkecUHfTV0rykYFokAgLfUDr9JLXdcLV/pHGVeiTpS4tleEUTLCStlf1UKOUpJ1GVRtBmFEfRFZr0kxhcxLy1qzKK1lRJuVFRJ9wjcABWq+gXAI/R8Y4SkqUttESPVQjMD4lw35UGgdF8E8CpbjucaC8yd55RAsONO7ZeIdTCotaN15USd2nsors/DBCAAZ1M8ZvNV/pCrKo3ACsoHHXnut99AKx+LKu0Tc2ufK45H86sfRlJymeCfbJNVZLJza6zvtNtD4Vc9hNw3PE/HvoJmLYzoUniKRhRCU8pFSa4BQfK3pEwZY2rjEkGC8pY7nAFz/y9lC8Mo6Tv/r5Vp/p76OJQ4zjAPnPknOEpBU0e8pzp8E1lTLyeI86Au2/Bgaib8484qZhcaSYBmQOf8/jShuExaOKbcSPD30Ra2voM/hII7sotQEMxjWPC43b/ADpa+J8Da0bvj8phPY8AzYcbyOY479ItURzam6wkzrb77UBkYgCPf8CKlMFKtBw8fHv3VXGXwSZI8/K9FMK4NQbd/j99AZ60ZU2vobWOkG2+b8qcS9O/SO7faonWAnUXHHwpTdjqN5tzi3xwFATU/a1viKCY7Hy80B/is/ioqfisQAJkec/zqrOYicQzf++Z/ETQGMZ67v2q/wCM1o/ot+ae7m/4TXK9QX9j1R3D7qE7Y+j/AKfvNer1BGT9DuHuo7hfVFdr1A4a7Xq9QU30p/2H/dR76xv8vzrteoFtaVOwXrCvV6gWvQ/HCu4ff3CvV6g6Pjyopha9XqCanQfH1a6vQdwr1eoFP+oe/wDOgCvnmvtWvxEV6vU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31750" name="Picture 6" descr="https://encrypted-tbn2.google.com/images?q=tbn:ANd9GcTI5Sdhkq-ih8u7a3WuTmkYjapOuJej0Qv2ZIbnWFg8bCX55Y7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1524000"/>
            <a:ext cx="18415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AutoShape 8" descr="data:image/jpeg;base64,/9j/4AAQSkZJRgABAQAAAQABAAD/2wCEAAkGBhISEBUQEBAUEBQVEBUQFRQUFBQUEBAUFRUVFRQQFxIXHCYeGBojGRUSHzsiJCopLCwsFR4xNTAqNSYrLCkBCQoKDgwOGg8PGikkHCQtLC0sKiwpKiwsLik0LCovMyosLiwtKSwsLCkuLCotKS8sKSkuKiwsLCwsLiwqLCkqKf/AABEIAIAApQMBIgACEQEDEQH/xAAcAAABBQEBAQAAAAAAAAAAAAAGAAIDBAUBBwj/xABEEAACAQIDBAQJCQcDBQAAAAABAgMAEQQSIQUGMUETUWGRIjJSVHFygbHSBxQWI0JiobPBJDM0gqKy4VNz0RWDwvDx/8QAGwEAAgMBAQEAAAAAAAAAAAAAAwQCBQYBAAf/xAA7EQABAwIDBAYHBQkAAAAAAAABAAIDBBESITEFQVGxExQiYXGBMkJSkaHB0QYzYqLhFSNDY3KCssLw/9oADAMBAAIRAxEAPwAlsaVjU2SlkpnrS+ddAobGlapslcaM2048r8K91pe6BRWPbXLVm455h4y5fvKT7r/pXINsMBZhmN+PDTtAoH7RbexRupPIuFqW7TXLGnQSq4upDejlUuSmBVX0QTARqoLHtpZT20M7270YiFuhwmFlkYWzTdC7Rr91LCzHt4ChD/quNdvrBiWN/IlAHsAAoT64t0F1e0X2dlqW43uDB33J9y9VyntpWrz3a42jg52jjE7AOwUqryI6qRY2sRwK0UbqbdmxClcThZIJFF8xjZYpB2ZvFbsrrK3FqLKFdsCWlGNrg9vdu8ltWPbSse2pslLJRetKj6BQWNKx7anyUsld60vdCoLHtpWPbUzWHEgekge+qOH2xEzMpORkvcNYaDiQQbGoGsaMiVIUziLgKxY0rGqTbxYe9s5PaFJFXcNikk8Rr+wg9xFebXMcbAheNM4ahXNnb1NHmh5RkDv8L9aVYCj6+b11/sFKgOdc3W9pcoGD8I5IiyUslQbe2gcPhpJ1QyFFuFF9Te2tuQ4nsFBe6fyjyT4kQ4kRosngoVUrZ/sre5uDw9NqrIWSzRulZo3VZ8UxIujzJUcykKSFzG2g4X7L0F71/KHLhcW0EcKFY8ubPfNJcA3Ug6Cx0ovg2zE8ImDaFVJUeFIpewCFF1zXIFelZNGxr3DJ2i71UjOywcVgCi55PBZj4KDU9pJ6qUezGDWINwFchfGytpcdoNq32gTEBJFIKhrnQ5jlP7sg6qQ17g9VOeG2JVvKiZfapB/Wq4vAOabGlt+ahwOGdLq4U9TLoW9I66vwIt/CGlj31nbW29HB4P7x/IHL1m5e+hTGbz4knx+jvwVAPedTVlDHI9uLQcSjUlBI94lsLDjoj/Zp4jnV/Z3T5pTNKHUys0QCBDFEQMsJsfDsQfC50E7M3jMRRMSSrmHp2YiyhTIyqG6jYA37aIYsex8OGdSra2kXpFHXldWBt2a1xjrDXJbGSLGA8afBaWLWbp43SXLCFkEkWRT0xZbJeQ6plN20ve9Z+Jt0gvrqL9vXTZ9p5FLyzLYDkMkY5akkk99Ds+9DdPljiMqqhdzwa1wLqOy449fLjUZHZeCBI9lO04rXdew4/px3IjkQXOXhfSm5KZs7aMc65omvbiDo6HqZeVWslANTbIrCzQHGSW27lB0dRzOqKWchVAuSeAFW8lIx9l691pCEHFAO1sZBPKWijlkc2GhyrpzyhSfdWKx1OlteF729vOvSdq7OzplEnQJctKVADMoGq3/XsoKk2X0kEmJjGSKNgkanxnUGzOT16g/hypKQ4jdXUAYW2GmiqYHDu7fVlQw4XdUN+y51oowEePVgJArrz6RgSB1grrQ0uzS2G6dBfIxSQdXNZB2a2Poos3OOaEnpjIAcuRhrEeoN1GuxOwHel6qDIlQEfXzesn9i0qdIP2mf10/sWlWiYbtB7lZRC0bR3Dkh3ePE7Yj2e4xfRRIoCtKrDp5wxCiPwDbXmbDQUDbu70y4KQyQ5TmXKyut1bmp6wQddK9I+W/H5cJFCDq8/SMOYRFNieoZiO6vJtjREzxqykgk3BGhWxudeVR2VMJqYl7QA4nIDJRbBc2sptp7YlxEhlnkMjtxY9Q4AAaADqrUwu0MV0aNHGRls4lvr4BzBvZlrBxez5EZxkNk1JGoCsbKb9Ro23RwMqwmOeMqMxy3IuVbxhbl/mrbECA0DII0bCwkaI52XvUyraSIMSSxZCFLk/aYcCT103HbcklIKDorAjQ3bwrXufZWPshbwpfiFyH0oSh/EVelGVCw4hSaSbs+nDseHP4e5cDGGQBozOXvVJo9cqjO55cePM/+3NR4vGx4O5sJ8TxN9YoSOvymHUNBW8MKcNg+lX97K2QPzS98zDt0NDOC2IJZsri6rlJHlMx0B7KrGyNr2yTykinjyIGrjw8L5K0hYHFrW54tL6WHrH/VvmUtrStI0zyHMww2GjJ62ZVdvxJq7uVtxsPNFERmjmcxkeS/2XHt09tVsfquJccHxZUehCFHuqthBllwrdWJU/1gUxTsBa9oGQwgDvETuRTu1HmOkiP4xyK0I53xOMx0T8ZcO4VeSmBgUA9FvxNZ8+PkiWLFQtkcKLnkRwZSDxGgrTwo6PbY6jiZIz6HVtO+1R4jBZUlitfop5Ft2XzCjyFkkUUjxcOaCRz+BKr9uN6FzZG5YXMPk4WPxDVNsvaSzuJYLYfFD7A/dT9YUdvkn2a1ujfEA5WgYMPGGYe0rpqPTY0Hy7KCS2S4Vl6VNdUN+APdainFYX5xg1xB0lQlHbyyvB/SRVPU08NM6KTN0EmQv6TTw7wuTQRucQ8eja9tADo4d3Fu7Ud5Fs/aMcwvG3Dip0ZfSP1q3krzKXay4YpKZOib7JFyTpciw4ivQdgbZTFRCRSLgDMBwH3h90691KbToX0Y6RubOSqJaUNcQNyz96mdo0wsXj4h8nqxrYyMey1vxp+1dlZMA8ESlssOVQOLEEEn0nU1Ls9ulx2IfiIETCr2M31kv45R7K2ZGCgsxCgC5J0AHaaqHVGEhvgUR0eANaN2fmhndbZghgMhYdHJDHK2a3gkKc9/u21qLdra+znkePBuA9y1iGXOOeQt4yg8uV9Kq7yb/YE4aaCCQYiVo3hSJFcqxIy+MBbKBc3HVXkOydsNh5knRUdkOYB1zKT125HtrRbP2a6phkfJia71Rpf3oEgLnE8V7FiB+0z+un5a0qobI2t85z4gxmPpMjZDrlsoXmOBtf0EVyrWFhbG0O1sOSba3II1n2fG5LPGjkixLKrEgcBqKY+zotPqY9BYfVpcDq4cKslqjzVhy8gWBKtQFnS7v4aS4fDQtmAVvq1BYDUAkdVPO7mGtYR5fQzfqavgUnqcdTNGOy8+8rzmhxWKd2Y1v0TZbktYi4uTcnTWq02y3UEFcwta66it7IacENWEG3KqM2d2h3/VBfSMOYNisHDyhovm0psLho36mHA/47qbg9jyLL0oXRR4fU1rsrIeevKiCSJSLMARbmL1l7X2i0WFcJ4FksnM5mYAHX0mmqOcSGSKNtmyZFpzFzvGluKYgicCCDp89bdx4bjpbRBjxkYWMEWLOXPXckk++ozHrB/uA/1itLatzkB46k9p0v8ArULw6xfyn+qrzZZ6WPpT68jz+V31RPtCcNPC38XyK7tnwdq5urGRnvK/81s7YwlsZiUt4wjlHbdbH8RWRvULY526p4z/AGUWbww2x6t5eGPej/5r1OMdDTji23vaPqobdaHQm++MH3Fp+Sx8Nu/KAruoF0yKb+CijUsx5E6aVNj8UqxDDRG6rfM3lMfGPp7OVaGzsS5jaOQFwWPG/DQ8uV703G7CVtYjkPV9n/FVktTDJLH1k9ho7IAyB4nfdKAOfE2RmYIBz1NtL+G4ZC+ZvovIt9tpIZRGmUlBZ2t4V+SX7B+JrZ3C3n6IKwteMkOg06SMm97dfb1is/fHcydZYxHFZSHLOScpbNcs0lrXNxWJh2GHwruxUySM0SFTe4Hgt6RoT/8Aa0EskVRCWZFpCWijcH3d5r2/5OLvg2xDccRipp/SC2Uf2migxX0NebfJxvEMOiYWZrRkAqx4ROdSCeSk9xr1IRV8q2vTz01S64yOYI4fom3xZ5obbdHCxmeeKBUlkhZCwHijo8uVF4JcAcONfM4k5dmtfWeNlKo2TKz5TlVmKqW5AkAkC/O1DOwNjHDxyhyjNPO88gRAsSmS14lB1KC3Pj1VbbG2rNTskdIC4nDa54X7johOp8WiFN18Y8sIklBVzHEDfnljVFb2qqt/NSrXkUDETgAAB0AAFgPq10AHClWwiOONrhlcDkgltjZFVJVpZa5WE8VZKQiuhaalSgUVouhk2UVqkyaUslSW0ojWKLnKpIlYm8x8CKPy5xf1UGYj0XIoiZL0N7bN8Ui/6cJb+aQ/8AUWlb0cpl9lrj52NvzEJyl7cgCxNoLd/QPfUpg8OMeoPxpTJdj6bVpxYe86D76D8RWzoG9BRxA+xI7l9UH7SOu6Fnj8vqsTehb4yX/eX/xo13ni/acOetJV9xoQ20mbGP24kD+oCjvemL6/DemUf0ivU4w0dOPDk1H2wOwB/Kd/iViYAlcQy8ih05Ahr/rWrWeY7Yle2471/wAVsLFWW2nD+9BHA/Bzh8ln9kzXphfcoglxr/g0NbX+TnA4g3eDoyCSDETHqTcnKPB1PZRUVpAUixz4z2CR4K0LroVHyew/6kturwPfaiXAwGGIQrI7KosC5uwHk36qsqtckpiaaWZtpHErhkJKrqDSdakU0+1JhlwpF2aDZv4mf10/sWuU7FD9qxHrp+WtKtnT5QsHcOSSccyixqZap+jpjpWMc06pwOCdHapMtQoKsIaPHmhvySCUmFOY1EWojiG5IYuV1VoRlfPNNJyMmUehNB7qJdq4l4sNLLEnSOkLui+UyqSBpQ/siKObC9JC+Y5M5BsTcjMQbcCdaOI3Op3tZq6w8r3PIKy2e5rXlzlThiuw7WHvrbwUF51P3791zWLhMfEGJeRUCgMt+D9np4GtTZ+2Ut0hBQnMADxtqFYjlcWNu2tJVVcXQFsZ/hFo/qP/AAS+2mPmqY3NHZA18/0CyMNF0mNj55sWD7A9/cKON5FviMP/AN0/gKDcDiI8PiYZXfMoLEm2UBrWUEnhe5N+ytvaG8yzYpejTNkBjHhCzs4GoIHAVI1MIjja12Qtz+gTO0QakuMOYwEDxwkKWWL69PSPdWnWFt/bS4VkcjpGeVIgg8Zi5Cm3bYk0QZPfVJXHG4f3fFxPzWeoqaSmhDZBYqPJXRFUoFOtSQiCbLyoLUxxUzCm2obm7lIOVfo6eFqUmmF6HgARMRKDcX/FYj10/LWlXcWf2vEeun5a0q1cH3bfAcksdUZg00rTI2pxespiBCZtYpwjruWnJXTRcIsh3KiauBafanAVDBcruKydGKGNq7tjwuiXo1dszKhKo56yo0ooBrppoZDJRbI5huF5+djsv2ab8xbqNHjop5VF83XqoLjYo/Sl2bkEjZ7H7JqSHYLEgqChGoKnKQesUZ/N16qlQAcBXg7Nd6dzfRWPs/dxelGJmBllUAK7m+W17EAWGbU62vrW7am9JSzUUuBSznOebuSFItTS1NzUPHZew3TXekr0x6Zeli8gowaLKZjTCKjL1zpKg6QFTDLIUxX8ViPXT8taVLEfxWI9dPy1rla+D7pngOSUdqUXE0lNVNr4z5scrRvJ2oBb8SKzRvSvm8/cnxVmepVHsFNY28USq1NaSh872r5vN3J8VRHekf6E3cnxUV1NUWyYVAYd5RKslPvQwu9Q83m7k+Kpl3vXzefuT4qkylqN7Souw7iiIGu5qHTvgvm0/dH8dc+mC+bz90fx0Tq0/slRyW8aVYX0wXzafuT464d7182n7k+KoGjm9ldxBbpauZqwfpavm8/cnxUvpYvm8/cnxVA0dR7KndqIA1OvQ59LV83n7k+KnfS9fN5+5PiqQpJ/ZKiSFvM1NDVgne1fN5+5Pirg3sXzefuT4qiaSov6JUgW8UQ0xqwvpYvm8/cnxVz6Vr5vP3J8VcNHOfUXQ5o3raZajrKO9i+bz9yfFUf0nXzebuT4qA7Z9RfJpRBK3iqGI/ip/XT8taVdgRpZZZRGyhmUgHiLKF5X6qVauFpbG0HUAckm7Mr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31754" name="Picture 10" descr="https://encrypted-tbn0.google.com/images?q=tbn:ANd9GcRx5uk8gkNZKCghJ4UuiQwuzrgwrblLnfeRmsTCCp4Pj2FyyDswC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32300"/>
            <a:ext cx="18288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6" name="AutoShape 12" descr="https://encrypted-tbn3.google.com/images?q=tbn:ANd9GcS6BRnSUtVt62-X3hGQCpGfhjl77f9qwBiXGN-_I_UT00KNhlbbs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1760" name="AutoShape 16" descr="data:image/jpeg;base64,/9j/4AAQSkZJRgABAQAAAQABAAD/2wBDAAkGBwgHBgkIBwgKCgkLDRYPDQwMDRsUFRAWIB0iIiAdHx8kKDQsJCYxJx8fLT0tMTU3Ojo6Iys/RD84QzQ5Ojf/2wBDAQoKCg0MDRoPDxo3JR8lNzc3Nzc3Nzc3Nzc3Nzc3Nzc3Nzc3Nzc3Nzc3Nzc3Nzc3Nzc3Nzc3Nzc3Nzc3Nzc3Nzf/wAARCAChAHkDASIAAhEBAxEB/8QAHAAAAQQDAQAAAAAAAAAAAAAABwAEBQYCAwgB/8QAUBAAAQMCAwQFBwQMCwkAAAAAAQIDBAARBRIhBjFBUQcTYYGRFCIyQnGhsRUjwdEWNDZSVHJzkpOz8PEIFzVTVWJ0lLLS4SUzQ0R1gpW0wv/EABkBAAMBAQEAAAAAAAAAAAAAAAIDBAEABf/EACQRAAICAgICAgIDAAAAAAAAAAABAhEDIRIxMkEiUQQTQmHw/9oADAMBAAIRAxEAPwAz/J0L8Dj/AKJP1V4cNgE6wo1/yKfqp3Srjhp8mQPwKL+hT9VL5MgfgMX9Cn6qd0q44b+RRbAeTM2AsPmxpXrkWO5brY7SwNBmQDasZ82Ph8R6XNfQxHZQVOOOGwSO00AdveljEMacch4A85AwwXSXR5rz3bf1R2DXmeFY3QUYuQX8e2j2R2eUW8UkQWnrX6hDYW5b8VIJqmYh0r4C06DB2dcfjj0nnUNtXHNIJue+1BaAuIh3O6vzzqdM2vM8zWUmOuUt05ispGYKA0HZYbqFyGrGi/Y50uOPSSnBcIw6LHHomQwlbh9tiAPfTrAelB9bo8vwzCnhpfIwG/eL60HLqSqx0p9D89YA9LgRvrHZyUeqOqNm9oMB2gSkRmmWpVrmO6hOew4i2hHs77VYRGj8GGvzBXMWDSZDC0qbWpK0WUkgkEdoNHDYDaxWNMeQ4g4PlBlPpEAdckW86w0vzt7ewapfYM8dK0W7yZi9+pbv+IK8VGYV6TDSvagGto1r2jFDReGwVghcKMoHeCynX3U3+x7Bf6Jgf3ZH1VJ0q44VKlSrjhUjSqr9I20g2X2Vlz0kGSsdTGSeLitB4C59grjUrdAe6a9tXMXxleCQXv8AZ0FWVzKdHnhvJ5hO63O55ULSsqNbHSVG61FROpUd5NO8Ow96S4lLLKnCeQpTkltlEIN/FHuGNrU8DbQcCQKsuENBeJKWshtlTZQ5ddgbi1geJqX2f2MmPZVyXQ0i/opTrV8gbKRWQmxKlD1lb70iWVPSKofj8dyARi2HLjSXBlIAUbadtN4i+rcSo6DmdKO+P7CR8QYCWQEujcrmb8aEO0GzszBJhaktEi+/gR2UcJ6pgTxe4krDIkNoICUuA3Qu+l+Xs/fUpDxCRAlMzY6iiUwq4vz5fH3iq7hEgRXA0snqXU3QojVJ+vsqbkNhxsuI0I9K2otz+H7GiYCOiMExJnF8Mjz4x+beRmAvuPEeNP6E/RDjhYfewKSuwUS6xrpf1k9+/wAaK9Ni7RLOPF0e0qVKiAFSpUq44VADp/xozMfh4OyoluC2VuAHQuL3d4SB+dR6lPIjMOPuqCW2kFaieAAua5GxrEHMWx6diLxKlyX1O+dwBOg7hYd1BJjcS3YxEOykBWqiLmiPsZEZDQISCu2ulUlGVycUcmwk1ddkkuNPgA3FqlzP0ep+MklYQ4TYAsBa4qXYRYCoiEskpJqYjqva50pUTZ2SLCUlIzEeFVrbXZ1nFoRugdYnVKgNasTW8Wrc6kLbIVTu0SqTjKzm6VB8hfcgyrgE3bVa2VXA+zhW7BJS1PGG7bML2v4W/bmKvvSNs75RGVJYR84gE3A30HmJi2JKXdQts3UD76KErCywr5LouS3nYEhEuIsokRlBxCuNh+3x510Ds5i7WOYPFxBm1nUXUB6qhoR41zvOWqRFTMaAVlT86BxTx+F6v3QbjqSJuCOuC6D1zIJ3g6Kt7DbxpsXTJ8keUb+gu0qVKmkoqVeXpGsOKt0lzG4mxuJJcP8Av2VNAXtfNp9NcxtjNLsdCbk+80cemyfaEzCC7E5lZb+lYXPgSjxoFQV3mpJ3Wpb2yiKqCHWHOMoxZwyFFKc3AUQtm8QwpC8pmISr+sLUMWnMsp1xJBss76kEYu2pr5+Ahxu9iQopPfSpw5MrxZeMasOTEtrMMi0KSdxB0rZOxlrDWeueJCL8Be9DKLOWxAbdhsyIwQgPFhw3zIJtnT2X+jmKJcLDl4ngLclAClrbzJzVPTTKNVbG0bambPcyxG0RI9tXndVK9g+up+HKguJCHJi3nbanrd/cKEW0MLE501yIx1jKWkjJa1nF6E35AVY9k9kilTL+KYw+6+LExmVjKOwnUj3UyL12KlDeloIkhpuSyUKBULW87iK596ScAVgeOF1CSGHzmSRz5V0U20hpmyU2053oadM8UP7OofCbqZeBv2HSti6kZ5QaB1s3PSG0tuHQW91TuyDqcJ21w1+KsdQ871PajMLW8bVRIDxaPm8BqOYqXj4g5HmQ5IN+pdQ6m3rZVAj4U9omg/TOs2HA6yhxO5aQod4rZURspiDWJ4DElMKzNrToal6anaJJKm0eV4o2Fe1g4dLVjZiAb0ySi/j3UHdHiKNx98sg/BKaE0Q5ZCbnW2Y+BoodJC+t2rfuLp6g27d4v4poWp1efcQLJTdIty3D3UqO0yvIqpDvAW0ypSmlmwWsX9hos4JsUplDTjUphaALjrWDm8QRQawiSY+IIXzo67M462/ACisXSnUUrPakV/iU8brs3bStuowtbTr/AFmlgLWG7lVk2KVn2diW0AQABQp2qxpeITn22nsrbKApKQfT11ok7EYnFcwZtIcSAkW37qVHTGZY3DRJYthWFSXQ7LjsKd3ArAuaxhxozKkpYQlKBuCRoKyefhYuy9GYebka2WUHMlHeONVDE28X2akF9guy8PJ84EkqbF/eK6VXdA47apsvj6xlABqodIcUStj8T0v1bJcHdrTnCsabxZgLjLBtoRxB7a17YvhvYzFSvjFWkdpItW3bNcOKOeG2zY5D5yQCK25wUgi1jqR2862MIIdHAnS/dWC0IKkrbNgfSTyNVkHTOiOg6b5TsUlsm6mX1ptfdc3+miJQZ/g9TFKRi0Ek5EBt5I7VZgfgPGjNRw6E5fNmNapKsjalGwCQSb+yttNp4Coy0ff2R4m301j6Aj2ADpJeSztA2cxNoCAdLG5W5v7qH8ZlXkzuVJsCASeZ/dV16VX1O7XSWMoSGWwBpY63P0++q0211UBu3Fab0uOi3JsrSrtum3A6Va8DxF8xXW47hzlB0vvIquzmfnSUj9h+6sIUlyM51jZ9HW1HOPNCsOX9U/6JlUgOOnO6Qo8d1WrZGXCYQtqXizzYV/wUp0PtJqnuKaloDrZsePYat2w+LNwHgiQqKBkyAPsknfe+YHWp5JUejibk9bCthU2QIqEYZhi3GgkEOL8xNuf7qzxLDsTxcFqZLDEbULbjpsVHlmOtuZFqiMK2iccZbivzUyMgKOrYR1aVC/G5UeHOrZEWX0JJOlrWAsAOQoFVGZFKLukUjZbDfkWdiUdOZSOtugquSRYf61B9LWOdThTeFsrAdkKC3ADuQn6zb31ddqJ8PA2HpagS4R5qE71HgKAeOzZGJTX5ctZU64d3BI4AdgrscflbMzSuNo1MkqdUkakHONd2grwgJcKdyCd3I1pjOhEgKUbXQUn6KUpwKeK02ynhyNVMhWwqfwf5GTaSfHJ852Je34qh/mo+Vzd0Ky22NtYxWuxeaW13kAj/AA2ro7OnnWwYGdbTPL1H45PjYbAcmTXUtR2SHHFq3JA1791Pgd9CHp22lQGmNnYy0lSiH5dt6QNUJ7zr3DnWWBCNyoGe0GJqxzF8SxZYKFSXT1aD6iTokdyQL9t6bOKy4Ym+/MFezX/U0xQ4p0oQDxKj2U7xFeSIUD1cgA77/RWFI2mNBS16a5j8dai2Wx1xbVoFAi/LSp99GZCXOJOtt+tRU+ItlwqA0zWBokxLQxYfUy5dG46FJ3EVatnPJpryUOu5EnS3KqioEE3rJl5xledtakqHEGunBTR2HM8b30dBYBhGHQ8q9HFbwpSrirFJxuNEbDbSgpw6JQk6mgVsvikuc8mO5MeTw0NE/BcIEVQcWS4o+svUnvqKScHR6q45I8vRo2jiuzYy33yVrOoJ9XsFCHEWi2+tNtxOlHvFGwuKUgbxyoN7UwTHmk20VXY3TOyK4FXWoJUoEHNm31moeaDuC9R7aTzd1VsCVKjgHeCbVZaPP4tMdYLNcw7EWJLSlJUlYspJsUnn3UWP4zsc/DI39zP+agy3xHEi1OPLpP3/ALqBp+hica+Ss69xCUY0a7eXrVAhGb0RpclXYLXPhvNcobVYscYx6bPQtSkPvFSCrQqSLAE9pAB8aK/S9tcqHAdwlsES57RS4M1uoYPD2q4+FzagglJfcIGiQPAUaERi4oksNQDa51Vw/qilNc61ZF9CoVrzlvN1Y87KEpFNluaa6nW3wrA/RN206s+ioka+zSso6UzIqmHRZQGUG3Ef6V440XIKHAfOABNvfWqM8A6HAbBfmudi7aHvrDWtWR+IYcoNB9NiCSFW4EVFFshVrVa3ypDjjagC26Codihv/btqDda+dNhz07KNMU4WPNlVFjFGHNQM4vXQWHID0VCgbE0DtlYYelXPAXTpxo8YFFUiM2k3sQD7NKly7kX4lxxmp9q6LE3qhbW4SZJOVJvaii7Bzaj31GT8Pb0zJubaClNNbGxmujnyZCWw4UrBFudaL5QBwJowYpsn5ctRS3a9Qsvo1d6pTiFEK4CmxyASxr0wbPsFFlotc9tauuP3o/Nq7TMBj4djmH4bMdJTLSrVOhSobhc89QfaK9+wY/0jF93109NEklvRW9scUOL7Q4hPzBXXPnKeaU+an3AUwjJAZsBbPwrJ2GGVgL5br1nFbL69b2Gmm+uvRvB3seogg4SXySXHFFWnqpGg8ajltZH20K3gi9+P7a1ZSUtxUsoTYOGx7QBe30VXMQuJalH1d9DBthZYpUibZWhUNxYAsFm3svUU9Zpfn6oVoocxTvAHErR1TuqFOC47KyxlhICg2cxK1Cw4C5rXpmR3EcNKE1gIWSXGwCFffJ4Hu3GmYYIecBTdVikWHGtECQqLIQVi4I8eY7x76sDEcLOZJHmAuA3te3DvturWBEkNgoiPLFhzRxt0WHL2+Io14SgCIjw8NKGPRyzHk4zMuoXWCtu51Ivv8BRWiMKba0Btc0lxfKx0priom1SLitAiBbgLmoFPkgEVlktW8BX7GtIaeToB0AtWxMdKjY7hqa3BFzUXthjjezWz0jEMgcdSMrSDey3D6I03DtoowAlkfQKek0JExGMw1gJiTTHbcaOdPogqJOoFlJtrxV2U0+yx7+hon/l2f8lSD18V2TxoLbJWhbcsEIKb5jdStbnW3v46VT/JD/OPfphXOvaDipNWmVyY6pTthqs1OYJh2Vhb71gAePE1owPCy7kkughTjoS32Difdapia6liIltICQLm3KglL+KKoQfkyML3X4gLEZUgn6foqIxBN3VrHo5vdqaetryhbh3rBseXCtUpOXC33T6xsPzhTIiJ+7GeGOhpxVibaHf41OxHEzGnrpsQAE21trVWZXkXqdCLHvqyYNmTGUArKtarHu4UUkBBjXEY5SznSCMqhu4a1N4RIUyymQEi+VVs2oJtp7waby41oMnebEOEchmSn/6rDBEnqnW12y2AHME34d3vrL0clTLPs4tUDDg9mKEBJ85JGZICuFz/AFRusTc0R9m9sIam48Oe8Ev2AL9wErJ5/em53eznVGwCOJcHEWGmibJ6xHncPOSNbc0g1swWPLmuJLBaQoE5wXAo5gc2XKe0ncOFCnTOlTVMM6SFJCgRYi9xur1JtvoX4M7iOFbQSUOT5bkdcdD6UKFkXuSTc7r5Dcc1dur6ZjMtvHF4c7JXZwBTaG5AIIUkpyAnUHPxO6/HgyxDT6LxMxGLECg46krDZX1aSCop525UMNscZkY8McwoOJcbZjCQ02yRazZC1a2JKvOSLA258qc7PvFt+EiQ+gBC1sIaDyi4lKglSUqBVp5ouBbjwub4yVtRNrEq6tAW6ksrHUWCkquDm1sd/G2vG1C2FGJF7HKckM9RIyBp6Etq4byhQTbMN+pFxqNdarfyG7+DSf7s59VT+z6ncGxNyHKdctEmhKc6FXsSWzuFgL5Te4Glxe2hB+S4/wDPD86slFvoOORQuwN4N9oQe76aZ4z6HcaVKkLyPSfRD/8AL/8AZ9NKb/Ii/an40qVURIp9MgvVq04bvb/HH+GlSopCodkq99oz/wAij9aiozDftxr8YfEUqVLXTGvtBM6P/wCUG/yLvwqP2U+6BX9tX/hepUq76FPykWib9tRf7AP14pvj/wB00H8k1+uTSpUz0KfYpH8u4h/1dj/1W6bYl93GHfjNfraVKgn0Oh5f76G23P3Tvf2tr4iiZSpUcRE+k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1762" name="AutoShape 18" descr="data:image/jpeg;base64,/9j/4AAQSkZJRgABAQAAAQABAAD/2wBDAAkGBwgHBgkIBwgKCgkLDRYPDQwMDRsUFRAWIB0iIiAdHx8kKDQsJCYxJx8fLT0tMTU3Ojo6Iys/RD84QzQ5Ojf/2wBDAQoKCg0MDRoPDxo3JR8lNzc3Nzc3Nzc3Nzc3Nzc3Nzc3Nzc3Nzc3Nzc3Nzc3Nzc3Nzc3Nzc3Nzc3Nzc3Nzc3Nzf/wAARCAChAHkDASIAAhEBAxEB/8QAHAAAAQQDAQAAAAAAAAAAAAAABwAEBQYCAwgB/8QAUBAAAQMCAwQFBwQMCwkAAAAAAQIDBAARBRIhBjFBUQcTYYGRFCIyQnGhsRUjwdEWNDZSVHJzkpOz8PEIFzVTVWJ0lLLS4SUzQ0R1gpW0wv/EABkBAAMBAQEAAAAAAAAAAAAAAAIDBAEABf/EACQRAAICAgICAgIDAAAAAAAAAAABAhEDIRIxMkEiUQQTQmHw/9oADAMBAAIRAxEAPwAz/J0L8Dj/AKJP1V4cNgE6wo1/yKfqp3Srjhp8mQPwKL+hT9VL5MgfgMX9Cn6qd0q44b+RRbAeTM2AsPmxpXrkWO5brY7SwNBmQDasZ82Ph8R6XNfQxHZQVOOOGwSO00AdveljEMacch4A85AwwXSXR5rz3bf1R2DXmeFY3QUYuQX8e2j2R2eUW8UkQWnrX6hDYW5b8VIJqmYh0r4C06DB2dcfjj0nnUNtXHNIJue+1BaAuIh3O6vzzqdM2vM8zWUmOuUt05ispGYKA0HZYbqFyGrGi/Y50uOPSSnBcIw6LHHomQwlbh9tiAPfTrAelB9bo8vwzCnhpfIwG/eL60HLqSqx0p9D89YA9LgRvrHZyUeqOqNm9oMB2gSkRmmWpVrmO6hOew4i2hHs77VYRGj8GGvzBXMWDSZDC0qbWpK0WUkgkEdoNHDYDaxWNMeQ4g4PlBlPpEAdckW86w0vzt7ewapfYM8dK0W7yZi9+pbv+IK8VGYV6TDSvagGto1r2jFDReGwVghcKMoHeCynX3U3+x7Bf6Jgf3ZH1VJ0q44VKlSrjhUjSqr9I20g2X2Vlz0kGSsdTGSeLitB4C59grjUrdAe6a9tXMXxleCQXv8AZ0FWVzKdHnhvJ5hO63O55ULSsqNbHSVG61FROpUd5NO8Ow96S4lLLKnCeQpTkltlEIN/FHuGNrU8DbQcCQKsuENBeJKWshtlTZQ5ddgbi1geJqX2f2MmPZVyXQ0i/opTrV8gbKRWQmxKlD1lb70iWVPSKofj8dyARi2HLjSXBlIAUbadtN4i+rcSo6DmdKO+P7CR8QYCWQEujcrmb8aEO0GzszBJhaktEi+/gR2UcJ6pgTxe4krDIkNoICUuA3Qu+l+Xs/fUpDxCRAlMzY6iiUwq4vz5fH3iq7hEgRXA0snqXU3QojVJ+vsqbkNhxsuI0I9K2otz+H7GiYCOiMExJnF8Mjz4x+beRmAvuPEeNP6E/RDjhYfewKSuwUS6xrpf1k9+/wAaK9Ni7RLOPF0e0qVKiAFSpUq44VADp/xozMfh4OyoluC2VuAHQuL3d4SB+dR6lPIjMOPuqCW2kFaieAAua5GxrEHMWx6diLxKlyX1O+dwBOg7hYd1BJjcS3YxEOykBWqiLmiPsZEZDQISCu2ulUlGVycUcmwk1ddkkuNPgA3FqlzP0ep+MklYQ4TYAsBa4qXYRYCoiEskpJqYjqva50pUTZ2SLCUlIzEeFVrbXZ1nFoRugdYnVKgNasTW8Wrc6kLbIVTu0SqTjKzm6VB8hfcgyrgE3bVa2VXA+zhW7BJS1PGG7bML2v4W/bmKvvSNs75RGVJYR84gE3A30HmJi2JKXdQts3UD76KErCywr5LouS3nYEhEuIsokRlBxCuNh+3x510Ds5i7WOYPFxBm1nUXUB6qhoR41zvOWqRFTMaAVlT86BxTx+F6v3QbjqSJuCOuC6D1zIJ3g6Kt7DbxpsXTJ8keUb+gu0qVKmkoqVeXpGsOKt0lzG4mxuJJcP8Av2VNAXtfNp9NcxtjNLsdCbk+80cemyfaEzCC7E5lZb+lYXPgSjxoFQV3mpJ3Wpb2yiKqCHWHOMoxZwyFFKc3AUQtm8QwpC8pmISr+sLUMWnMsp1xJBss76kEYu2pr5+Ahxu9iQopPfSpw5MrxZeMasOTEtrMMi0KSdxB0rZOxlrDWeueJCL8Be9DKLOWxAbdhsyIwQgPFhw3zIJtnT2X+jmKJcLDl4ngLclAClrbzJzVPTTKNVbG0bambPcyxG0RI9tXndVK9g+up+HKguJCHJi3nbanrd/cKEW0MLE501yIx1jKWkjJa1nF6E35AVY9k9kilTL+KYw+6+LExmVjKOwnUj3UyL12KlDeloIkhpuSyUKBULW87iK596ScAVgeOF1CSGHzmSRz5V0U20hpmyU2053oadM8UP7OofCbqZeBv2HSti6kZ5QaB1s3PSG0tuHQW91TuyDqcJ21w1+KsdQ871PajMLW8bVRIDxaPm8BqOYqXj4g5HmQ5IN+pdQ6m3rZVAj4U9omg/TOs2HA6yhxO5aQod4rZURspiDWJ4DElMKzNrToal6anaJJKm0eV4o2Fe1g4dLVjZiAb0ySi/j3UHdHiKNx98sg/BKaE0Q5ZCbnW2Y+BoodJC+t2rfuLp6g27d4v4poWp1efcQLJTdIty3D3UqO0yvIqpDvAW0ypSmlmwWsX9hos4JsUplDTjUphaALjrWDm8QRQawiSY+IIXzo67M462/ACisXSnUUrPakV/iU8brs3bStuowtbTr/AFmlgLWG7lVk2KVn2diW0AQABQp2qxpeITn22nsrbKApKQfT11ok7EYnFcwZtIcSAkW37qVHTGZY3DRJYthWFSXQ7LjsKd3ArAuaxhxozKkpYQlKBuCRoKyefhYuy9GYebka2WUHMlHeONVDE28X2akF9guy8PJ84EkqbF/eK6VXdA47apsvj6xlABqodIcUStj8T0v1bJcHdrTnCsabxZgLjLBtoRxB7a17YvhvYzFSvjFWkdpItW3bNcOKOeG2zY5D5yQCK25wUgi1jqR2862MIIdHAnS/dWC0IKkrbNgfSTyNVkHTOiOg6b5TsUlsm6mX1ptfdc3+miJQZ/g9TFKRi0Ek5EBt5I7VZgfgPGjNRw6E5fNmNapKsjalGwCQSb+yttNp4Coy0ff2R4m301j6Aj2ADpJeSztA2cxNoCAdLG5W5v7qH8ZlXkzuVJsCASeZ/dV16VX1O7XSWMoSGWwBpY63P0++q0211UBu3Fab0uOi3JsrSrtum3A6Va8DxF8xXW47hzlB0vvIquzmfnSUj9h+6sIUlyM51jZ9HW1HOPNCsOX9U/6JlUgOOnO6Qo8d1WrZGXCYQtqXizzYV/wUp0PtJqnuKaloDrZsePYat2w+LNwHgiQqKBkyAPsknfe+YHWp5JUejibk9bCthU2QIqEYZhi3GgkEOL8xNuf7qzxLDsTxcFqZLDEbULbjpsVHlmOtuZFqiMK2iccZbivzUyMgKOrYR1aVC/G5UeHOrZEWX0JJOlrWAsAOQoFVGZFKLukUjZbDfkWdiUdOZSOtugquSRYf61B9LWOdThTeFsrAdkKC3ADuQn6zb31ddqJ8PA2HpagS4R5qE71HgKAeOzZGJTX5ctZU64d3BI4AdgrscflbMzSuNo1MkqdUkakHONd2grwgJcKdyCd3I1pjOhEgKUbXQUn6KUpwKeK02ynhyNVMhWwqfwf5GTaSfHJ852Je34qh/mo+Vzd0Ky22NtYxWuxeaW13kAj/AA2ro7OnnWwYGdbTPL1H45PjYbAcmTXUtR2SHHFq3JA1791Pgd9CHp22lQGmNnYy0lSiH5dt6QNUJ7zr3DnWWBCNyoGe0GJqxzF8SxZYKFSXT1aD6iTokdyQL9t6bOKy4Ym+/MFezX/U0xQ4p0oQDxKj2U7xFeSIUD1cgA77/RWFI2mNBS16a5j8dai2Wx1xbVoFAi/LSp99GZCXOJOtt+tRU+ItlwqA0zWBokxLQxYfUy5dG46FJ3EVatnPJpryUOu5EnS3KqioEE3rJl5xledtakqHEGunBTR2HM8b30dBYBhGHQ8q9HFbwpSrirFJxuNEbDbSgpw6JQk6mgVsvikuc8mO5MeTw0NE/BcIEVQcWS4o+svUnvqKScHR6q45I8vRo2jiuzYy33yVrOoJ9XsFCHEWi2+tNtxOlHvFGwuKUgbxyoN7UwTHmk20VXY3TOyK4FXWoJUoEHNm31moeaDuC9R7aTzd1VsCVKjgHeCbVZaPP4tMdYLNcw7EWJLSlJUlYspJsUnn3UWP4zsc/DI39zP+agy3xHEi1OPLpP3/ALqBp+hica+Ss69xCUY0a7eXrVAhGb0RpclXYLXPhvNcobVYscYx6bPQtSkPvFSCrQqSLAE9pAB8aK/S9tcqHAdwlsES57RS4M1uoYPD2q4+FzagglJfcIGiQPAUaERi4oksNQDa51Vw/qilNc61ZF9CoVrzlvN1Y87KEpFNluaa6nW3wrA/RN206s+ioka+zSso6UzIqmHRZQGUG3Ef6V440XIKHAfOABNvfWqM8A6HAbBfmudi7aHvrDWtWR+IYcoNB9NiCSFW4EVFFshVrVa3ypDjjagC26Codihv/btqDda+dNhz07KNMU4WPNlVFjFGHNQM4vXQWHID0VCgbE0DtlYYelXPAXTpxo8YFFUiM2k3sQD7NKly7kX4lxxmp9q6LE3qhbW4SZJOVJvaii7Bzaj31GT8Pb0zJubaClNNbGxmujnyZCWw4UrBFudaL5QBwJowYpsn5ctRS3a9Qsvo1d6pTiFEK4CmxyASxr0wbPsFFlotc9tauuP3o/Nq7TMBj4djmH4bMdJTLSrVOhSobhc89QfaK9+wY/0jF93109NEklvRW9scUOL7Q4hPzBXXPnKeaU+an3AUwjJAZsBbPwrJ2GGVgL5br1nFbL69b2Gmm+uvRvB3seogg4SXySXHFFWnqpGg8ajltZH20K3gi9+P7a1ZSUtxUsoTYOGx7QBe30VXMQuJalH1d9DBthZYpUibZWhUNxYAsFm3svUU9Zpfn6oVoocxTvAHErR1TuqFOC47KyxlhICg2cxK1Cw4C5rXpmR3EcNKE1gIWSXGwCFffJ4Hu3GmYYIecBTdVikWHGtECQqLIQVi4I8eY7x76sDEcLOZJHmAuA3te3DvturWBEkNgoiPLFhzRxt0WHL2+Io14SgCIjw8NKGPRyzHk4zMuoXWCtu51Ivv8BRWiMKba0Btc0lxfKx0priom1SLitAiBbgLmoFPkgEVlktW8BX7GtIaeToB0AtWxMdKjY7hqa3BFzUXthjjezWz0jEMgcdSMrSDey3D6I03DtoowAlkfQKek0JExGMw1gJiTTHbcaOdPogqJOoFlJtrxV2U0+yx7+hon/l2f8lSD18V2TxoLbJWhbcsEIKb5jdStbnW3v46VT/JD/OPfphXOvaDipNWmVyY6pTthqs1OYJh2Vhb71gAePE1owPCy7kkughTjoS32Difdapia6liIltICQLm3KglL+KKoQfkyML3X4gLEZUgn6foqIxBN3VrHo5vdqaetryhbh3rBseXCtUpOXC33T6xsPzhTIiJ+7GeGOhpxVibaHf41OxHEzGnrpsQAE21trVWZXkXqdCLHvqyYNmTGUArKtarHu4UUkBBjXEY5SznSCMqhu4a1N4RIUyymQEi+VVs2oJtp7waby41oMnebEOEchmSn/6rDBEnqnW12y2AHME34d3vrL0clTLPs4tUDDg9mKEBJ85JGZICuFz/AFRusTc0R9m9sIam48Oe8Ev2AL9wErJ5/em53eznVGwCOJcHEWGmibJ6xHncPOSNbc0g1swWPLmuJLBaQoE5wXAo5gc2XKe0ncOFCnTOlTVMM6SFJCgRYi9xur1JtvoX4M7iOFbQSUOT5bkdcdD6UKFkXuSTc7r5Dcc1dur6ZjMtvHF4c7JXZwBTaG5AIIUkpyAnUHPxO6/HgyxDT6LxMxGLECg46krDZX1aSCop525UMNscZkY8McwoOJcbZjCQ02yRazZC1a2JKvOSLA258qc7PvFt+EiQ+gBC1sIaDyi4lKglSUqBVp5ouBbjwub4yVtRNrEq6tAW6ksrHUWCkquDm1sd/G2vG1C2FGJF7HKckM9RIyBp6Etq4byhQTbMN+pFxqNdarfyG7+DSf7s59VT+z6ncGxNyHKdctEmhKc6FXsSWzuFgL5Te4Glxe2hB+S4/wDPD86slFvoOORQuwN4N9oQe76aZ4z6HcaVKkLyPSfRD/8AL/8AZ9NKb/Ii/an40qVURIp9MgvVq04bvb/HH+GlSopCodkq99oz/wAij9aiozDftxr8YfEUqVLXTGvtBM6P/wCUG/yLvwqP2U+6BX9tX/hepUq76FPykWib9tRf7AP14pvj/wB00H8k1+uTSpUz0KfYpH8u4h/1dj/1W6bYl93GHfjNfraVKgn0Oh5f76G23P3Tvf2tr4iiZSpUcRE+k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9422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1445" r="13001" b="6578"/>
          <a:stretch/>
        </p:blipFill>
        <p:spPr bwMode="auto">
          <a:xfrm>
            <a:off x="4752109" y="1524000"/>
            <a:ext cx="3574473" cy="484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364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762000"/>
            <a:ext cx="2462213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3352800"/>
            <a:ext cx="2462213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" y="381000"/>
            <a:ext cx="278606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2" y="2590800"/>
            <a:ext cx="27733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82" y="4800600"/>
            <a:ext cx="2768600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673" y="381000"/>
            <a:ext cx="2822575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382" y="2365879"/>
            <a:ext cx="2822575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485" y="4267200"/>
            <a:ext cx="2826472" cy="187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12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11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Starry </a:t>
            </a:r>
            <a:r>
              <a:rPr lang="en-US" dirty="0" err="1" smtClean="0"/>
              <a:t>Starry</a:t>
            </a:r>
            <a:r>
              <a:rPr lang="en-US" dirty="0" smtClean="0"/>
              <a:t> Night!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509" y="5117853"/>
            <a:ext cx="2260744" cy="162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029200"/>
            <a:ext cx="2209800" cy="1738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486400"/>
            <a:ext cx="33242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27" y="210340"/>
            <a:ext cx="4487711" cy="490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75"/>
          <a:stretch/>
        </p:blipFill>
        <p:spPr bwMode="auto">
          <a:xfrm>
            <a:off x="240498" y="620688"/>
            <a:ext cx="4214827" cy="377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555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breeze.wav"/>
          </p:stSnd>
        </p:sndAc>
      </p:transition>
    </mc:Choice>
    <mc:Fallback xmlns="">
      <p:transition spd="slow">
        <p:checker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COMMUNICATION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Genuine Communication is…</a:t>
            </a:r>
          </a:p>
          <a:p>
            <a:pPr algn="ctr" eaLnBrk="1" hangingPunct="1">
              <a:buFontTx/>
              <a:buNone/>
            </a:pPr>
            <a:endParaRPr lang="en-US" dirty="0" smtClean="0"/>
          </a:p>
          <a:p>
            <a:pPr algn="ctr" eaLnBrk="1" hangingPunct="1">
              <a:buFontTx/>
              <a:buNone/>
            </a:pPr>
            <a:r>
              <a:rPr lang="en-US" dirty="0" smtClean="0"/>
              <a:t>7% WORDS</a:t>
            </a:r>
          </a:p>
          <a:p>
            <a:pPr algn="ctr" eaLnBrk="1" hangingPunct="1">
              <a:buFontTx/>
              <a:buNone/>
            </a:pPr>
            <a:r>
              <a:rPr lang="en-US" dirty="0" smtClean="0"/>
              <a:t>53% FEELINGS reflected on the voice</a:t>
            </a:r>
          </a:p>
          <a:p>
            <a:pPr algn="ctr" eaLnBrk="1" hangingPunct="1">
              <a:buFontTx/>
              <a:buNone/>
            </a:pPr>
            <a:r>
              <a:rPr lang="en-US" dirty="0" smtClean="0"/>
              <a:t>40% DYNAMICS like timing, pacing, articulation, diction, projection</a:t>
            </a:r>
          </a:p>
        </p:txBody>
      </p:sp>
      <p:pic>
        <p:nvPicPr>
          <p:cNvPr id="4" name="Picture 8" descr="Hurry With The Medical Kit - PowerPoint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836" y="5181600"/>
            <a:ext cx="2019702" cy="201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urry With The Medical Kit - PowerPoint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167745"/>
            <a:ext cx="2033557" cy="203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urry With The Medical Kit - PowerPoint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146964"/>
            <a:ext cx="1991993" cy="199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Hurry With The Medical Kit - PowerPoint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146964"/>
            <a:ext cx="2185957" cy="218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Hurry With The Medical Kit - PowerPoint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81600"/>
            <a:ext cx="2144393" cy="214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31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COMMUNICATION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Is not only verbal but as well as </a:t>
            </a:r>
          </a:p>
          <a:p>
            <a:pPr eaLnBrk="1" hangingPunct="1">
              <a:buFontTx/>
              <a:buNone/>
            </a:pPr>
            <a:r>
              <a:rPr lang="en-US" smtClean="0"/>
              <a:t>NON VERBAL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581400"/>
            <a:ext cx="866273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 descr="Hurry With The Medical Kit - PowerPoint Anima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925" y="0"/>
            <a:ext cx="2144393" cy="214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urry With The Medical Kit - PowerPoint Anima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752600"/>
            <a:ext cx="2144393" cy="214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Hurry With The Medical Kit - PowerPoint Anima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780309"/>
            <a:ext cx="2144393" cy="214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963466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PL3: Leadership by Example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Georgia" pitchFamily="18" charset="0"/>
              <a:buNone/>
            </a:pPr>
            <a:endParaRPr lang="en-US" smtClean="0"/>
          </a:p>
          <a:p>
            <a:pPr algn="ctr" eaLnBrk="1" hangingPunct="1">
              <a:buFont typeface="Georgia" pitchFamily="18" charset="0"/>
              <a:buNone/>
            </a:pPr>
            <a:r>
              <a:rPr lang="en-US" smtClean="0"/>
              <a:t>My bonnie lies over the ocean</a:t>
            </a:r>
          </a:p>
          <a:p>
            <a:pPr algn="ctr" eaLnBrk="1" hangingPunct="1">
              <a:buFont typeface="Georgia" pitchFamily="18" charset="0"/>
              <a:buNone/>
            </a:pPr>
            <a:r>
              <a:rPr lang="en-US" smtClean="0"/>
              <a:t>My bonnie lies over the sea</a:t>
            </a:r>
          </a:p>
          <a:p>
            <a:pPr algn="ctr" eaLnBrk="1" hangingPunct="1">
              <a:buFont typeface="Georgia" pitchFamily="18" charset="0"/>
              <a:buNone/>
            </a:pPr>
            <a:r>
              <a:rPr lang="en-US" smtClean="0"/>
              <a:t>My bonnie lies over the ocean</a:t>
            </a:r>
          </a:p>
          <a:p>
            <a:pPr algn="ctr" eaLnBrk="1" hangingPunct="1">
              <a:buFont typeface="Georgia" pitchFamily="18" charset="0"/>
              <a:buNone/>
            </a:pPr>
            <a:r>
              <a:rPr lang="en-US" smtClean="0"/>
              <a:t>O bring back my bonnie to me</a:t>
            </a:r>
          </a:p>
          <a:p>
            <a:pPr algn="ctr" eaLnBrk="1" hangingPunct="1">
              <a:buFont typeface="Georgia" pitchFamily="18" charset="0"/>
              <a:buNone/>
            </a:pPr>
            <a:r>
              <a:rPr lang="en-US" smtClean="0"/>
              <a:t>(Bring back (3x) my bonnie to me )2x</a:t>
            </a:r>
          </a:p>
          <a:p>
            <a:pPr algn="ctr" eaLnBrk="1" hangingPunct="1">
              <a:buFont typeface="Georgia" pitchFamily="18" charset="0"/>
              <a:buNone/>
            </a:pPr>
            <a:endParaRPr lang="en-US" smtClean="0"/>
          </a:p>
          <a:p>
            <a:pPr algn="ctr" eaLnBrk="1" hangingPunct="1">
              <a:buFont typeface="Georgia" pitchFamily="18" charset="0"/>
              <a:buNone/>
            </a:pPr>
            <a:endParaRPr lang="en-US" smtClean="0"/>
          </a:p>
          <a:p>
            <a:pPr algn="ctr" eaLnBrk="1" hangingPunct="1">
              <a:buFont typeface="Georgia" pitchFamily="18" charset="0"/>
              <a:buNone/>
            </a:pPr>
            <a:endParaRPr lang="en-US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69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88824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5715000"/>
            <a:ext cx="52754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Arial Black" pitchFamily="34" charset="0"/>
              </a:rPr>
              <a:t>CONFLICT TRANSFORMATION</a:t>
            </a:r>
          </a:p>
          <a:p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08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4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accent1">
                    <a:satMod val="150000"/>
                  </a:schemeClr>
                </a:solidFill>
              </a:rPr>
              <a:t>DECISION MAKING/ CONFLICT TRANSARFORMATION/ </a:t>
            </a:r>
            <a:br>
              <a:rPr lang="en-US" sz="2000" dirty="0" smtClean="0">
                <a:solidFill>
                  <a:schemeClr val="accent1">
                    <a:satMod val="150000"/>
                  </a:schemeClr>
                </a:solidFill>
              </a:rPr>
            </a:br>
            <a:r>
              <a:rPr lang="en-US" sz="2000" dirty="0" smtClean="0">
                <a:solidFill>
                  <a:schemeClr val="accent1">
                    <a:satMod val="150000"/>
                  </a:schemeClr>
                </a:solidFill>
              </a:rPr>
              <a:t>CONFLICT MANAGEMENT </a:t>
            </a:r>
          </a:p>
        </p:txBody>
      </p:sp>
      <p:sp>
        <p:nvSpPr>
          <p:cNvPr id="1035" name="TextBox 3"/>
          <p:cNvSpPr txBox="1">
            <a:spLocks noChangeArrowheads="1"/>
          </p:cNvSpPr>
          <p:nvPr/>
        </p:nvSpPr>
        <p:spPr bwMode="auto">
          <a:xfrm>
            <a:off x="6172200" y="6324600"/>
            <a:ext cx="297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                       orangeapple</a:t>
            </a:r>
          </a:p>
        </p:txBody>
      </p:sp>
      <p:sp>
        <p:nvSpPr>
          <p:cNvPr id="5" name="5-Point Star 4"/>
          <p:cNvSpPr/>
          <p:nvPr/>
        </p:nvSpPr>
        <p:spPr>
          <a:xfrm>
            <a:off x="7086600" y="6248400"/>
            <a:ext cx="533400" cy="381000"/>
          </a:xfrm>
          <a:prstGeom prst="star5">
            <a:avLst>
              <a:gd name="adj" fmla="val 2864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77" y="1371600"/>
            <a:ext cx="677444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2485310"/>
            <a:ext cx="2362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</a:rPr>
              <a:t>LIFE or DEATH</a:t>
            </a:r>
          </a:p>
          <a:p>
            <a:endParaRPr lang="en-US" sz="2000" b="1" dirty="0">
              <a:solidFill>
                <a:prstClr val="black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</a:rPr>
              <a:t>HAPPINESS vs. MEANING</a:t>
            </a:r>
          </a:p>
          <a:p>
            <a:endParaRPr lang="en-US" sz="2000" b="1" dirty="0">
              <a:solidFill>
                <a:prstClr val="black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</a:rPr>
              <a:t>NBP</a:t>
            </a:r>
          </a:p>
          <a:p>
            <a:endParaRPr lang="en-US" sz="2000" b="1" dirty="0">
              <a:solidFill>
                <a:prstClr val="black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</a:rPr>
              <a:t>FOR THE GREATER</a:t>
            </a:r>
          </a:p>
          <a:p>
            <a:r>
              <a:rPr lang="en-US" sz="2000" b="1" dirty="0">
                <a:solidFill>
                  <a:prstClr val="black"/>
                </a:solidFill>
              </a:rPr>
              <a:t>      GLORY OF GOD;</a:t>
            </a:r>
          </a:p>
          <a:p>
            <a:r>
              <a:rPr lang="en-US" sz="2000" b="1" dirty="0">
                <a:solidFill>
                  <a:prstClr val="black"/>
                </a:solidFill>
              </a:rPr>
              <a:t>      FOR THE GOOD</a:t>
            </a:r>
          </a:p>
          <a:p>
            <a:r>
              <a:rPr lang="en-US" sz="2000" b="1" dirty="0">
                <a:solidFill>
                  <a:prstClr val="black"/>
                </a:solidFill>
              </a:rPr>
              <a:t>      OF ALL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33500" y="1371600"/>
            <a:ext cx="3847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Arabic Typesetting" pitchFamily="66" charset="-78"/>
                <a:cs typeface="Arabic Typesetting" pitchFamily="66" charset="-78"/>
              </a:rPr>
              <a:t>OBEDIENCE, RIGHT </a:t>
            </a:r>
            <a:r>
              <a:rPr lang="en-US" sz="2400" dirty="0" err="1">
                <a:solidFill>
                  <a:srgbClr val="00B050"/>
                </a:solidFill>
                <a:latin typeface="Arabic Typesetting" pitchFamily="66" charset="-78"/>
                <a:cs typeface="Arabic Typesetting" pitchFamily="66" charset="-78"/>
              </a:rPr>
              <a:t>vs.WRONG</a:t>
            </a:r>
            <a:r>
              <a:rPr lang="en-US" sz="2400" dirty="0">
                <a:solidFill>
                  <a:srgbClr val="00B050"/>
                </a:solidFill>
                <a:latin typeface="Arabic Typesetting" pitchFamily="66" charset="-78"/>
                <a:cs typeface="Arabic Typesetting" pitchFamily="66" charset="-78"/>
              </a:rPr>
              <a:t> </a:t>
            </a:r>
          </a:p>
          <a:p>
            <a:r>
              <a:rPr lang="en-US" sz="2400" dirty="0">
                <a:solidFill>
                  <a:srgbClr val="00B050"/>
                </a:solidFill>
                <a:latin typeface="Arabic Typesetting" pitchFamily="66" charset="-78"/>
                <a:cs typeface="Arabic Typesetting" pitchFamily="66" charset="-78"/>
              </a:rPr>
              <a:t>HONESTY v </a:t>
            </a:r>
            <a:r>
              <a:rPr lang="en-US" sz="2400" dirty="0" err="1">
                <a:solidFill>
                  <a:srgbClr val="00B050"/>
                </a:solidFill>
                <a:latin typeface="Arabic Typesetting" pitchFamily="66" charset="-78"/>
                <a:cs typeface="Arabic Typesetting" pitchFamily="66" charset="-78"/>
              </a:rPr>
              <a:t>s.DISHONESTY</a:t>
            </a:r>
            <a:endParaRPr lang="en-US" sz="2400" dirty="0">
              <a:solidFill>
                <a:srgbClr val="00B050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309" y="3498650"/>
            <a:ext cx="4074968" cy="325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844145" y="1143000"/>
            <a:ext cx="2133600" cy="5022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256032">
              <a:spcBef>
                <a:spcPct val="20000"/>
              </a:spcBef>
              <a:buClr>
                <a:srgbClr val="9BBB59"/>
              </a:buClr>
              <a:buFont typeface="Georgia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Talk to God first before talking to the person</a:t>
            </a:r>
          </a:p>
          <a:p>
            <a:pPr marL="365760" indent="-256032">
              <a:spcBef>
                <a:spcPct val="20000"/>
              </a:spcBef>
              <a:buClr>
                <a:srgbClr val="9BBB59"/>
              </a:buClr>
              <a:buFont typeface="Georgia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Always take the initiative</a:t>
            </a:r>
          </a:p>
          <a:p>
            <a:pPr marL="365760" indent="-256032">
              <a:spcBef>
                <a:spcPct val="20000"/>
              </a:spcBef>
              <a:buClr>
                <a:srgbClr val="9BBB59"/>
              </a:buClr>
              <a:buFont typeface="Georgia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Sympathize with their feelings and confess your part of the problem</a:t>
            </a:r>
          </a:p>
          <a:p>
            <a:pPr marL="365760" indent="-256032">
              <a:spcBef>
                <a:spcPct val="20000"/>
              </a:spcBef>
              <a:buClr>
                <a:srgbClr val="9BBB59"/>
              </a:buClr>
              <a:buFont typeface="Georgia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Attack the problem not the person</a:t>
            </a:r>
          </a:p>
          <a:p>
            <a:pPr marL="365760" indent="-256032">
              <a:spcBef>
                <a:spcPct val="20000"/>
              </a:spcBef>
              <a:buClr>
                <a:srgbClr val="9BBB59"/>
              </a:buClr>
              <a:buFont typeface="Georgia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Cooperate as much as possible to achieve reconciliation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693" y="2324100"/>
            <a:ext cx="1562878" cy="113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806" y="2202597"/>
            <a:ext cx="1085057" cy="123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1585991"/>
            <a:ext cx="1511300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33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8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/>
          <a:lstStyle/>
          <a:p>
            <a:pPr eaLnBrk="1" hangingPunct="1"/>
            <a:r>
              <a:rPr lang="en-US" sz="3600" smtClean="0"/>
              <a:t>COOPERATION VS. COMPETITION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371600"/>
            <a:ext cx="8458200" cy="274320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dirty="0" smtClean="0"/>
              <a:t>Cooperation means TRUST and LOVE…and the best expression to manifest our love is on how much TIME we are willing to invest in our team.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dirty="0" smtClean="0"/>
              <a:t>Cooperation means there is no I or me in a team, it is all the time WE and US.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dirty="0" smtClean="0"/>
              <a:t>Cooperation is how much we give of OURSELVES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dirty="0" smtClean="0"/>
              <a:t>Cooperation is loving and giving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3733800"/>
            <a:ext cx="8305801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08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3" name="explode.wav"/>
          </p:stSnd>
        </p:sndAc>
      </p:transition>
    </mc:Choice>
    <mc:Fallback xmlns="">
      <p:transition spd="slow">
        <p:fade/>
        <p:sndAc>
          <p:stSnd>
            <p:snd r:embed="rId5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66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9.   COLLABORATE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i="1" dirty="0"/>
              <a:t>Collaboration</a:t>
            </a:r>
            <a:r>
              <a:rPr lang="en-US" dirty="0"/>
              <a:t> is a working practice whereby individuals work together to a common purpose to achieve business benefit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3657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9045"/>
            <a:ext cx="8427396" cy="5911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39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2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2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2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762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TEAM FIGHTING SPIRIT</a:t>
            </a:r>
          </a:p>
        </p:txBody>
      </p:sp>
      <p:pic>
        <p:nvPicPr>
          <p:cNvPr id="44035" name="Picture 4" descr="j01494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27432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5" descr="j01494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52600"/>
            <a:ext cx="2601913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6" descr="j01494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0"/>
            <a:ext cx="27432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7" descr="j01494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886200"/>
            <a:ext cx="2678113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Text Box 8"/>
          <p:cNvSpPr txBox="1">
            <a:spLocks noChangeArrowheads="1"/>
          </p:cNvSpPr>
          <p:nvPr/>
        </p:nvSpPr>
        <p:spPr bwMode="auto">
          <a:xfrm>
            <a:off x="3489325" y="2743200"/>
            <a:ext cx="1920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>
              <a:solidFill>
                <a:prstClr val="black"/>
              </a:solidFill>
              <a:latin typeface="Corbel" pitchFamily="34" charset="0"/>
            </a:endParaRPr>
          </a:p>
        </p:txBody>
      </p:sp>
      <p:sp>
        <p:nvSpPr>
          <p:cNvPr id="44040" name="Text Box 9"/>
          <p:cNvSpPr txBox="1">
            <a:spLocks noChangeArrowheads="1"/>
          </p:cNvSpPr>
          <p:nvPr/>
        </p:nvSpPr>
        <p:spPr bwMode="auto">
          <a:xfrm>
            <a:off x="3124200" y="2209800"/>
            <a:ext cx="28194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prstClr val="black"/>
                </a:solidFill>
                <a:latin typeface="Corbel" pitchFamily="34" charset="0"/>
              </a:rPr>
              <a:t>With different Powers</a:t>
            </a:r>
          </a:p>
          <a:p>
            <a:pPr algn="ctr" eaLnBrk="1" hangingPunct="1"/>
            <a:r>
              <a:rPr lang="en-US" sz="2400">
                <a:solidFill>
                  <a:prstClr val="black"/>
                </a:solidFill>
                <a:latin typeface="Corbel" pitchFamily="34" charset="0"/>
              </a:rPr>
              <a:t>People do come Together</a:t>
            </a:r>
          </a:p>
          <a:p>
            <a:pPr algn="ctr" eaLnBrk="1" hangingPunct="1"/>
            <a:r>
              <a:rPr lang="en-US" sz="2400">
                <a:solidFill>
                  <a:prstClr val="black"/>
                </a:solidFill>
                <a:latin typeface="Corbel" pitchFamily="34" charset="0"/>
              </a:rPr>
              <a:t>As One Unified Team with a</a:t>
            </a:r>
          </a:p>
          <a:p>
            <a:pPr algn="ctr" eaLnBrk="1" hangingPunct="1"/>
            <a:r>
              <a:rPr lang="en-US" sz="2400">
                <a:solidFill>
                  <a:prstClr val="black"/>
                </a:solidFill>
                <a:latin typeface="Corbel" pitchFamily="34" charset="0"/>
              </a:rPr>
              <a:t>Spirit that Fights till the End</a:t>
            </a:r>
          </a:p>
        </p:txBody>
      </p:sp>
    </p:spTree>
    <p:extLst>
      <p:ext uri="{BB962C8B-B14F-4D97-AF65-F5344CB8AC3E}">
        <p14:creationId xmlns:p14="http://schemas.microsoft.com/office/powerpoint/2010/main" val="48639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76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 Questions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029200" cy="4525963"/>
          </a:xfrm>
        </p:spPr>
        <p:txBody>
          <a:bodyPr rtlCol="0">
            <a:normAutofit fontScale="85000" lnSpcReduction="2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(1) Choose a dream that you feel intensely about.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(2) What do you really want in your life?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(3) Why do you want this dream?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(4) Where is it coming from?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5410200" y="1397000"/>
          <a:ext cx="3429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9336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4286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Why Am I Called to Be a Leader? </a:t>
            </a:r>
            <a:endParaRPr lang="en-US" dirty="0"/>
          </a:p>
        </p:txBody>
      </p:sp>
      <p:pic>
        <p:nvPicPr>
          <p:cNvPr id="45059" name="Picture 2" descr="http://t3.gstatic.com/images?q=tbn:ANd9GcQu5Tm3_kp9W_aedxCW4jCPtahXzk88rE09ctQ1ApMiPY6bsa_lS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219200"/>
            <a:ext cx="19542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 descr="http://t1.gstatic.com/images?q=tbn:ANd9GcRjTrjLoOG45oSb3ZpiUaCAdSLd7294Dbuu9MRQAo0vZlDMuwNz3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1295400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6" descr="http://t1.gstatic.com/images?q=tbn:ANd9GcSZ7SaCeawih6nTC4hKeo6kDOWBHfTJ8HjewVnTrLPKjAEjknFzx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1400"/>
            <a:ext cx="16002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8" descr="http://t1.gstatic.com/images?q=tbn:ANd9GcRGkRvDpw9ZJID061QpwnjY6uPYeIBl8kM-3OAXvqBNQZFmImhgW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8862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AutoShape 12" descr="data:image/jpg;base64,/9j/4AAQSkZJRgABAQAAAQABAAD/2wBDAAkGBwgHBgkIBwgKCgkLDRYPDQwMDRsUFRAWIB0iIiAdHx8kKDQsJCYxJx8fLT0tMTU3Ojo6Iys/RD84QzQ5Ojf/2wBDAQoKCg0MDRoPDxo3JR8lNzc3Nzc3Nzc3Nzc3Nzc3Nzc3Nzc3Nzc3Nzc3Nzc3Nzc3Nzc3Nzc3Nzc3Nzc3Nzc3Nzf/wAARCACdAO0DASIAAhEBAxEB/8QAHAAAAgMBAQEBAAAAAAAAAAAABAUCAwYHAQAI/8QAQBAAAgECBAQEAwYEBQQBBQAAAQIDBBEABRIhEzFBUQYiYXEygZEUobHB0fAHFSNCFjNSYuEXJHLxwiU2grLS/8QAGQEAAwEBAQAAAAAAAAAAAAAAAAECAwQF/8QAJBEAAgICAgIDAAMBAAAAAAAAAAECEQMSITFBUQQTIiMyYYH/2gAMAwEAAhEDEQA/AN7HUEbD7sFRVNuZOMO/iuj+2RRK44DobS3Nw4PwkW2FjzvhlFnlOGsZlNuYvg3j7EalirDUm3piCTANa5DDcHCWPP6HhSSSToqRWLG/7vhZmPjbJ6eNjSS/aJw1uHcpt3uRY72wt4ryBuJDIwVgo37YVZv4hocnUfbRPrIJJiUEIB3325j64F8KeJaXOU4MOpJwgco1iLdbHrjC/wARZ6AVM0mXTRVMrzslQptdGsNt+fI9gN++ByVWgHv/AFOyZ5OHJSVaPqYC5Xcb+u17Y1WS5tQZ5AXy6YygbtGyFWT3HTHAECyxs8kIQadBI202wbkVeKGvp3jqSrh18uooCLnmRy36i/XERzMKP0GsSX+EYvigjB6fI4hARJGjEC7KCdJ1An0PUeuClQDG1gVNSxHcjfEfsceCNQAuxx8xBW6EH1wWBQtFHzGJfZR0Ix7Hxte+nTi7fBYUUmnsPiGKyhGx3wRe4x5a/IYVgDG6bHbFbMTs24GCnjvYHnhfnGY5fk1KKzM6tKSAME1uDux5D3wAfTwauQxVFSvqP54VDx54TY//AHBSg8/MjD8sWx+NvCsg8viPLfnLp/HAA2SnIbcD5YseEqeRwHS5pl2YEDL8zo6ljyWKoViflfBAkfXoYNq7WwWB7w2OwO2JLC3fFqxEi9/vxakBK3DD64LAHVOmPTF6YmaYhrhxb3xLhbdx6HABTw7YgYr4vMR6X+uKypvzOGBSYAeeI8EYva42JxDfBbCj89v9okcKFewB8xvgYZ9TgmPiPqvu+nbFdRr1wlbvGH83BHnY/XnhaKSCpqGigR9fK24Kb2N8cUcKauRS5NH9qmWOOWFuIukMbb3+eCKepE8YjrKdHisTcix+owspskzGkpIVeJXVmWQOHBAA2Iw00oYzZ0YKtj6HnjLJj0YJkUzD7BVxSwTmmVPKjQX1r3I33Nu+GMkNPLTTVdLVQV0NRNrmknjVXjO5BI5knUT1xlq7iyOi5eGmOksSu+kWvv8ALEsrFSoL8BFuNNmNzf0H13xqk1AA2qpJbswcbclUg6l+mKf5VOxVxAAt7Nq3uO/vhdNmmYZfODNHEXBI0kbWHY8+uLv8TNUxN9pidWBG8R2t88SoZUuGHB1nI/HRoII6atgRqaNFRJVezBRYeYX3t6euGmZfxCpIoA2W071LqxDBxoAA9euONIkc9MKlS5h3bbpa9+m+DKEVNVCJKONniIO4BYNba3LD+zKuEA38S+Ks8zKpZQ08Eb2skcnlAHcgDHnhvxBmuW10cclXUR05cCQXLIQPT64VU2V5yjPHGFRL3IaVbKO9ib4+k48GxraJ2vz4wNh8r4P5E7Ed4y7xDltbBHJHWQqzgf03cBhc2A588NmYgXBH1x+cYJqaPTIaiGOZTcGKa2/fcWx0fKP4iZXFRRRTKuqNQp0Tqb/XfHRCbfaA6CrswIxEzaTpudu2M9SeNckqZgq1WgEc2Xa/ba+PX8S5MzHVVkeoja34Y0FZDxvVSfyxKWCqkp5qiQASoxBRbHUdjvttvtv33CPxRlzyfw3pqaOWRpIqqIpI53BMmm/y1YBzrOYqzMjLSSxyQDyRkte4B5+m+GkNQ+c/w1zWSPZkE5j25GNtQ/DACNVVV2TUCrT5hW0kcoAX+s66mPe3PBD5dRSfHTU73H90K/mMYCqyBIMxps+q6sVcsyLPCrR6VD2BDEX3O9/e3bA2bZ3m60NTVz5k2hbRIEGlbtz25bKGO/cHAkMfZ/F/D6DWmaRZa04/sgQCYH04Q1A/MYQ5b4zkyPMRDAubV2QH4WrY/wCvTj/YTvIoFzYi4tjEeHMuqs/pJJKDP6ajkVzrppWMcm5uD5Rdh7degw+/hXlKN4wrKiSqSqfLY2vIqtvIx0/EwvtvhWroKdGl8ZeNswyeKnqqUiagq1vT1VJEpVvQs17H0t+eE/hD+JE2aZ9TUGYVNXDFUOEWRZVBVum2m3uDjykDnMczpKbL5MxyWsrKharLYI96dUYKJo+x1X5deWMN4v8ADVX4VzSNoZGmo5by0lUBa4G+/Zh1GEnYPg6DneceKMqzeqo5c3qiY5SLlha3MbW22IPzwC3jTP4msc2m+aofxXDHxjMM1yDIvFcSgrVwCGpA/wBY6+9ww+Qxlo6Q1jaYyFuL3O4OKEPE8ceICfLmat6NBH//ADgn/HufxgXNHIP90Fr/AEYYzhyNwfNMo9gf1wCtlkZNR0gkXOH0BtYv4k5mh/7jLKRx1MbOp/E4Mj/ibFb+rlEgb/ZOPzGOfBlN+m9ge+DDl819pxbphrkGZjNXeAU8sMwItZSrX0EG4+uFkVZMtaZncu8jHUzcyT1+uL+Mhhq6fQBGZA4kC3KdbD8Plha454iF1RTSXQdFX1KxvB9pmWInToVuXQ29MHnNVSkUgBmi2sx+I9yBhZlT06T6qyR0jsRdVDX974NrEpZQslLOpkXmt9re9hf2sMKdN8oFHgufxHWx1AljaNJdNnKxhQxPMkDr64aS5w1XHGylmm+GZHFmU22PLcc8ZuvihSnpp6csCR57tfSw54Ny4tmEemOYrVxhndpGOkx7fQDEzSlEeobmwp6ilCyxqDYkSA7qxPP1G2+ENM70k7IUVhINJDHmDyxrcyyKSnpVnerWJh/lxRoCWHO5OrbvaxN8LKrL8tp+FUvmLTKyXKJDutwbXJsPuwoLVUJJtl/h1lrs3osvWtFFBrLWK3DdbC/MnlY98dZggoqNUgpLU6xiyqlhYfTHB5HiaoJpuI6aTp1Cx+72w9pfFlZSxmCIqoHN2lLG/exxpSBmm8Z5xTmWenV3kp4CDMQfNNJ0S46dSfl1xj/5qGj4rS1CozFdKAXHXvb5YUGpeWYyTyaulmb9364JikEUZURRyK17h7i98DQicWY5g2qSOWRr+ZrkdNsRXNamSdULrYje8a3v9MFZdnU2XZfmFJFwkjrV4chO7WvyB6YCD0wbUgCsRa+om/1wwCBPIbgIrAczoG2NX4Ar4J6ueirYkmGjXEGvtvv17YyaVTxKUV1Ctvv1x9T1ZpZ1qKecLKoHwAgjEZE5RaTHFpO2dFTw3lNdRGvmyqmBfUAkUkkbFuQtvb4iOmN34Dp6D/DMlFTwTQU3Fmjkilk1sL7Nv88c0mz6oipw1XJTshIJD60IINx8J6Y2ngbOarM8lnky+njlnSpsUeoc6lKg31NuD79scvxnNKpcmuVxfKJVngbNg0By7xCHSCIQxxThk8gJIBtqB589umFviTwr4jrMnjooqGGQoXZnp6hWDlha+k2IsMbWCuzLiotTlM8KE7ycRWC+psAcMOL3x2WYn59psi8XeFqt6mmoZoZWQprMOrykg7Ai3QY2/wDCCakyvL8wWvqYocwqakM0czBGKgWB39WY46ctSyjysw9jimpSmqgVqqannDcxNEr3+owuAs5J4YzaehHiYU8FRUVlfK9PTMouiqZH5t0HnvjQVkMYoKbI/FstKVzBzDTvSj/IdB5JCeV7kCw740VR4YyKQs0eWxQSH++mZ4iPmrDCQeAcnlzBKqoqMxlKOCqNVXWw3tcgt074diol4W8PVx8CZ54VrVDVNHUMabTya4DoR6E3+uOe1eaTUeiEZC9K0dw7o51OeW4bl3647/SOq1JlAAuLEjqOeD5I4mZ1ZEa51bqDzwxn5ik8Uzomh4pUPewOBY8zhl3aS1+YbbH6ely+gcWkoqZh/uhU/lhdUeHMgmFpsny5r96ZP0wWB+eDODurBhbazA4aNnSIFXQSbb32x2STwX4WdbfyKgt/tj0/gcDDwN4XUnRlMSA72WVwP/2w1KhUfmeBvPoPJ9m/LEpyS7WAA5WGPqhEjnXhX0sqt9Rhhl1NFHmtOteAIHN2DC4NxsD23t7YE0AsIIi+Ec+YxflqrJMFf4TzPQDfn++mC/EtO1FmstKacU5iCqYxy5A4jkEcT1TcUKQqX83fEyl+bGgqmFMuV10NQGExctCRsARf8TbAmSrx6qSKy/1UIA1BBfY8zy5YJzqQSKukpwwx5C3TCmnOmoUg+1tsRF3Gx2bjxLPmGZMI2oqWFSLRmKpjb3/uv1+7A3iDNKCgytMhyqihs0Q49U4BdmuL2PuB9B2wnpc1mjsJIrtYrrG5PyxUkAqqiSZjcadlZOZw1IRTltfU5XmcNXRj+vASVvv93th1PGviZBVxGmpa7UeKGOhXueY253vjNeYTkbgg9TyOGmXvJTVFtlWTm19h9MNsKL4/CtQ4DCty8X7zN+SYJTwlV2H/ANRoPrKf/hgjWVXaqQD/AGgn8MeNMwQ/927jb4ImP5YSmFFQ8JPKVWXNqRdttMch+XIYtj8HU4YGpzqBIFN3ZaeQkL1tfrbFPmkICzzMR1CgXxGair5f8maRk/vRiBt7XxP2IdF8viaSmDQ5TltDT5eraUSSHWzjoZHPxMevToNsCQ0VFUz8dC8Ic61iVQQpPNRc4oqIkhVhLtMRZRa/bmfrywTl87RlVp4l12sSPMW639+mCUuOASGFXl89VR6HQSEMLEDsdx9cbT+EaPDUZjTVEUyho1kJBZdLA26ehH0who6CqSNLpCytvwpWIKjr5h3v2w5yWKTK8xp6vjOscZu6ayVYHn7+l8YbaOjVRTVnUOGqghZp1uOQlJ/EYr4C38s8l/VQcVo0koBj0rGw2Zhcn5YkENt5pD7AD8sdK9oxPjGw5Sqfdf8AnHhDLzdT7XH5Y8KyD4JgxH9rL+mK9ZvZ1KsfofnhgSY7bnFOr+piZxSxtJhAMqZ+o6HBDTkSsD0UfnjnlarTVlTUU6y8VZCPJIFLjYAAE8vbDHLZTTfbZc5nrKdYEBQCUhn3sNrkbnbbvh2Br2nvimaUhCQbYz9HLUV1L9oy3N4H8uoJVBLEn5hrf8Yyma+PMzomlhloIg/mVQjEhWBIvvbULg4LA3z1T/6jik1b3+I44/8A9S84GzUVKw9I3H/yx9/1LzEc8up7/wDk/wCuCgMbTKz1NJKwPD8qltJIFufLDfxDHGKWNhKWfXsAOff26YPpKdYx/TiUJe/7HLA/iRjJSxXWO6vbd+4+WMt1KaKqkZ/NswnzSqNTVEcUqqsQOdha/uefzwf4YgjlFQXVWvpWxI2wrZGN7U6Hf+1r/mcNMhkEDupjszW8oax298aZP6ij2HZ7RNHQu0QUxpYkG18IctpjPI+kXKjGqqYYq2m4cqzBdV7rYWP6YEiyiONwVVjbmW/4xlCesaKcReadlIDMLDdV6/TFq8QRG5IBBGwscPoKSFfihRnsb6v0vhvlGTR5lWpBIkcIYE/00vYDra+J2b6BxOZ1COZGYAnlc25YfZdAZoUaxBI+Ll9+Oj5t4IoaHLpKvimSpDaY1mTyt6HSCeQ7e+M9JWU9LFGjRJpNlazDSOm3K/vi5uVVRpiwyn0KqehdpBfUw725YfUUctPTkQNGTqEn9RdVyLfT39sENNGnh6pzKNFeqUeRWPltcA3se572whp818QZzWLlsNQIp13YuFjEYHMs3O3LvjOMG+bCcNHTGS00rNKaeCGEuLWA26X2JPP074lFS5k00ojjoxGyunlk3W4sbXHMXv6YFeqzPIqwRZ3UU0yOjFZ4JA1iFJUHrufTCOj8RzUPF4brN9plMhisDpF+dyPi72w4wZDpeBs2XVys6y0MnlIPFMqvf3Nr4qlrVyxrLF5mQfCqrpa977C5GNflohqMolzJ1lVY5tGmWC7sCPiFrbbjC7PMwy5MulIpYZayVTGrrFpYi1hcdLX540581QlQtybP6qukFNRUSzVNiAuoAG4HK/M9Bh5U5hlsWT/aKw8PMNRjNOpIZCNizX5W/PHOoMuzamUT0kElwwIKcxvt64peHM62oaolgqHk1XYLGbk++JcIyNNlVG6n8e1dNSQUNBNHIuphxgLsovso6fPnbCb+c1VbWMtTnVZEHbUkjyOVBI5MV3A2G9tuu2FVHkVfPViedVp01B9Lczv6Y0dJlkI0x8LivIbIxB1LfsLb3H4YhuMOEyFBvsIpc68SZLVRxmolqI20sIp24oKE/EG5ld/iUkY6fHWQzVE9IZUappwplQG5W4uD+mObz0GZZJDCKmhM+Xj+otNOSCDudUZ5o342NwcD5ZnbS+M5czVpIYG2kVlsStlRQw9DvjWM9iWqOp6iNjj4/CT1HLEGa+/THwa5UWtcgffihFL+GaZ5NUNU8Z1arSC4ud+Y3+7Ep/DM7mNnEFYIxaMGqIC99iOXPbDfiBbkgEW5HGdzbxNHl+bxZauXZhUzSpqBp4gVHPa5I32w7EG0uTS0ZlByGnljkUAjiqStuWk9vS2MP4w8FZvWxishpI3ZWkvBxPMFLlhptt/cdvTGnq/GNDQVC09dJVUcrEKqzRHmeQupIB9L4KbN5dAeOpbRa4JNgB78sFgcDqMgzWFiJMrzBbdOETb7sCnL69djR1wt04bfpjuUni2la4GbUrG9v85MVf4pg6ZhSEd+ImKsDCx0lPHGC8r8r2d+X/OBs9ojU0Dx0kKvIWDDUTe1+xxm6vOa0zRyJqhdd7qx0/Q4+HiGtLXlkLsP9R54wjjad2XaZXS5ZXpPf7Pbf+7p64e0UFYtjMsaMNwQLG3ri/I4Mwzd41hmXjv5VRYgdjzJJ2At1xuaLwq1PqjreJUto2md1WMeu3mPtsPTFtTkC1RkIWlp3VgELdmTV88FwIvFjaZAsRa7JCSCRfexPX8ManNf5Hl1MYpZ6VZiQQqxBh6Dc/ffAOZ5auYcGSikipE1ajKFBaS/9pUbfQ4h4pBsB5k2XtHEuU0lQjAnU1RLqPp6DriWQZjW5TXfaolgcgFDHJchgel7bfLBFVkrUdnlkimVjccNwWF7cxvbn0xQFQ24SBtrDUDZj+GMLaZVMNz3O8wzOKSGSKONHYHTFsOh2ub4R5nR01VRwq0C6423lRwjttbc9d7cxhuCpGkgbCxCgG4/LEWgAUoum5OxC/jfA5vtmkXJKkV+Gvs1AjxPT0kZkgYH7WXqEYnpYtpUHvY/jgLLaClzPNWzGvp455kIsoGhRble3QCw9du2HEWTVE5WnSojVk85JZQR/wAXwTlnh6qgdop50gpy5eackXN9tsVHNGmpGOVZO4n2Y10NVTPTVGX5dLTkWMfDKm3ob88c8zWbLaImnpqOKJ13Ryup27XJ/LHQc6yFsqUVMdXJUQNvxDGDp7X6j3xjKmliOarVEK7EaVv8II6++NoShW0Tnxyy/Zpk8j6kNJTeFZIFnmaslVDaabeOS1yQtvKvS297emA6SpnipFWrjM/lHmuGP69fuxD+VJWKRPr1gfEj8/u9MNB4Szr7JHNSU1U0RAIc6SWHboSMLdSXJ2pKPYNFWRx6i6PESbKy/wBv/OJnS8sd2dlkYAaQNt98V/4ez+pzCkhjjnikR9bmSMkqL7E2I/Zwz/iT4elyerp5stnAhkgbipK43ZbCygDqD8sChBq6HtE1FNkOSLT8aFHdxZtLzk2buR74D+15JEtTTmiAmdTxQZCXXtpJ3B9rYxiZ5WLT0zKOHXR2SQsTomXuQNwe/wCWBauvrqyLREVWslGh5RyFu1uQ98SpxRX4JZ4y0kjcaRpoZUBjlqDdinTzHfbC7JsyphU8KKqtI0MlzoMoG1wD3G33jBeXfaoqSoObmKtpT5X0trK9CD2A57EdO2AKfK/sskkeXoKeJkF55XvKykX0i3LY2746J/IxuP8ARX7MHirmxvmHjWsoqynjgqpBBE68VnVSXU6bjl0F9ueNvk2ZPmdRFLTVkD0ykM6hLsR03vsfcY51FH9okCqVCxgKtoxe30wbTVD0rIEjCMBuY/K3/wCVjb6Y5H8heELU6yzOwvGQR1BBwlzXK/tGbxZlS5lU0VTFHo0hdcMg5jUlxvvzGMJHndcsilauUd9Q1evIDEjn9dIzoZq3bcuIdQ27b74Fnb8C1HLeG6p8zieHNsrVeIJJLqxdlB3Cqwso37dt8G+MKWb+V1EVDLC7PAUUiRRcnbGTizuQyNIrO5AFrOwuPUMb4nPm0crcIm0yNZkcbk9wb2PzthPM/Q9UZ+DwnXJTu/2WCYDyqjyizdzsbg9iOVvmfIvAlaYUkmMaFxcJxFNh9cPJ5pVfzs5HLZT5fQ8rHEYaqWEETx8RujICSR6kjAs8vAtULYsshVELQxhSSRvc39MeZhRxxxJSoUNROBw1j85PY2Hr3+mNDkWX1FdmMP2iqSn0+d5LA6VXffv7csPqmqynLaic5dMZJJGOrgqLXI/ufr7C/wAsVjknzJltekBeG8sj8L5eaWeogaqnIMzKQSH5233t0H1xT4qzWtkP2HKgNV/PK5uOWA5ZtcrTa7zNsbKCSPa3LEGlDqut3Yg+bzEW7bfXGks/oWnsXZXQTUc8pnqIqqV182uOwXpa5O49sMTVtIFVD8GyrGuhVX0/XHxINkAUKTtbckdrfn/7xEuisxbcKPKAN/X0H44wlmk0NJIlrDMeKobWLNc+Y9vfpiZfhQBpLlQQQBuQff5jFcTMWE9tEZ83mO5Fv3+mB46ozK8ruojvdAdrC4JY9hsN8ZLlWG1lzSzCSCRTGAmzJKuoNbv16YrrVq2jEk9ZKEdbhIWCqd9wu19rjEdR0bHY7Add+3t39uuLKMhnEIcHnc89B5WJ9vpbFRbfA02i7LKxaFuJqkmAAj/rObxnbpYW5dP1wRUZpnRqIKjL6pEMKj/tkGlZBvzVrjVvzthTETpQlUIdN0NxqPOx7dd/bB8UMaQCYBjAoGkczG392/Pfe/fn0wa07GrGeT+Nnlrfs/iWnWjlY6VldNMUov8AC3RT9x9MMc1yGojqU/w8IHSUENSzmwjHO/I3X98sBGkNRArAAqfKwZb2P79L4RV/ienympakY1aGK39NSLe1ydhbp1vhJNy/C/4Jx5TkNYvtQqaqir6ZYqvh6oAimzWB5EgfeMOMz/iMqUFHR0MDiaOBRNxCUZHAtYdOl98Y5M9yiahJgqK0Vkzm1NFTlmK+/K/4dsfZdCJ4ZIarLamhQoWglmJ1Mbi99rHn0GOnHFx7LbUuTbeBamizXPpM0zfNI3zBI+HDBugUc7tcbnCb+MCN/OctNTI70axP8GxR7i5PuLfTGElrXpHEsbnVE3lbrcH8NsOf5vVZy9HHNDK0USENcX13v9bWA/YxpvquSJw9BdBFCY0mE71GsDyuVuOfTkcVVbQrK8Yj1jhsWCLckbeu2AvDWXzVPiF6JAUiRiHcn4I/f2sPn1x1nJ6Kigh0UQjgjP8AoQXf3J544Pl58OB35LxYpzV+DjyZeruwExeGQ8R6aQ6Ra5sexAJ+eCzG8a8GKRZYySFKC4U973uL9+hx0zxNk9LLQEIGia/lljUEKf8AcLcue/THPKSKeJ5UcxiSNvMWOoH29PT2xGP5Szq+kGTG4dg0ZZZA0rlHZtQViUF9un/H3XxYsUyRSSxaWubWI3AvuNu3L54YRtHNE8qlQpN7ICLW7YHmRTp4FQUcG9muL77nlbGnBFCxal6Op1SrLudRuLKw7Htg5aplhbzs0Za7HUdS7W3B2+XXpiueOopWDTjSTz31Rv8AXkeWx+uPWVXp76QnDWx4fVentb8rYptMln0Wl9YjdA5JDI7WSQEeu1+X6jCvMEjcIwvTvEOHwp1KkdhfqPp88WfaeHxEYM+i3EETW1A/C4HL/wB++LZ0d6ZdMhkgYDhvbZfcdBz9jfD6BMAXMJ6c8OVpJIiNKlQWKent6fSx3xdUyujghUKlRYu9voTzGB2ppgjKCEAW+m5ANhfb5dMVJPNGxiWW6KBp1eYetvpjSk+hMcrVOxTgIWYm2tzzJ7DBBWZ5GR3sy21X+Ffe218DQF+KukhQbrcLz9B6+33YsmPDv8LqrW3F1H05/vfGdFWGLNFHGqqiknYOV3f2x4Z5HY24ahNtdjZAfY7n8cD3eSL4hcnSWvdrdbdu3zxEyJAi6Qss7jyKvwx+pPe/4emFbBsN4cVKCWkPF031sfgHX54HkkOp2lAAC3C77X5A9ycQRZJCPMAb7tIPibv7D6C1uuKlqaWKRkZ2k0EmTfeRrbAnp3J9hiFFkMtrKqUslJEWeofzNbcKL829/wANu+LI6dGlDMEERtpAS+uw5+21+2KKVY4lerrSQ0pJ4K83v39LbdsEPUukQmn8krqBHbYonoO/IjFO/BSROtnHDeGm/wAxiDIy725+VT6d/wBce0qCFSy2Gxt7Ac/33xWsSwiVuGsRClhve3r9DgiMN5QQGciwFvqP374d0i0ikRSMYmRkFkGrUD/6/wDeC7f9tLGk7xcSHhyWYX072bfrjxoWsrNJubg2P3j7v2cQWKNopODbQh2Zxubd7++DYdmrh8KUceWxPmubzPSxqGQxPoVQRuxO55ewGOdZrX+G6TM5p8rpZqwXA4tXIW1c76AfxN/S3PF/i3MM2rcsp8uFQHpIRraJb3kJ3F+4F9sYQ6kv5iRf4b3Ix249ZRtGcpvazonhLPaBqwimy2loSqWBRmLFb7i59TgnxVmslRmERhZyRCFjRSebE3IHXYDHMoDLxwacsZOmg74Zx5xmlHMZY6mWCZl0FrWYDrYkbfLEvF+7LWW40w5aWeao0GJyy+Ypp39rY2NBDNTQ8MlTpAvGQLH59MYvKc5rWziGatnkqC3kLyMWIBvvfnzxtK7hMqqXkuLEsrADlbl19++McyfQRaCYqqmpai6OsZksHJYEm3r79++NnkSrINYdGJA8quSBtjCJwxD59MUZWzFeZubW9Dz5Yb+Gsyair1glRnhmvY6R/TPQW548r5fxvsWy7OrFk1/Pg305DRmM8iNx0Ixj6rLJ50zGIKjiO0kDm2oc/KT26A4fVGYq1M8ij4Ruj7FfxxgPEPidpEehy2si4htxdBGpupAv9NvXHN8KGZz0ii8uutsqppJqIOZstmdW/wBDksux6X5Yosk+hQkw1HVHrXYbdeeFuaeJk2qqeKqp6wMBLG0uuOQb3NzYg+mCkzCZmD5lHHoeO/HgYg911D7se3PC4JHEtX0EQGSlVg0vFjf+za3zHbAkMkJqS4Vo5DJcnVcX5ED0P3A4MC6yS4WSJgCqjfym3Qb23xXNR07xgKUWwPxNbtz6+2w+WMunQqK5KHTK0Eu6PfgSW3GofCR69vTFEbPEHp7IWtqAb4XuLEX9be/I8xgpNCRiOVpCq7rLfdR2tyZd/wD11q0s9QeL5Te7ELsxtzHbD2J8g0ZRWiNrLq1x6vTofXmD3GFJhi1PDUSupjc6W/1A9fu+/DypQSJpFltYkEdbc/nfn64HJjCItQh8o8raWNx7jnioSpFUQnqZJWEY0pdtNxzF/wAB7b4nEsjOjSB3EYsB/bf09PxOBPMx4z7EEm/+7qf3+mC6dV4WqVnC31KCdyxHXt39NsaVwQghkQvoUhSF1Sf7TvYevoMU0qlS00m997874tjbT/ll0CC9jvqPc/oetsWU4Yhrx6XKm2o7G/Q+vrjLsZ9plC6RckJcgGwUfvfAkUEEEi60Mp1E7bBjzub/ANo+/wBMM4lFMhisXmnFma/lNhbn23+eKqnLOHIGcMxdrs1tiyj57XN7e/TAh62UUkEs1T9pqd1U+VdXMjbp0Hb2wTskXGexd7tdul7fS2CCgB0aiq/3De59B2H/AB8xQY3YibWy2FyGG53Nt8UOqLUsZ43Zzqt5tJvc2U9fz/LecsxF3jSzlbLYEqBvso7X/EXwHNMw4TRPpDmyB1vtyG375YtjDwxxowLMtySLk73v+J2xLVhYajpFAhkN3cEtvcnn+OKJpXOrVECFsStr8gdseRFgyLKSu29hq0j5cj+GK1k5sxj+zqCzBzpB7e++2+FTFyWVALMiLz3BYmw7D35csUnJaCaojY08buD5rjri9YWSEySEByL+YWAJ3JJPLc2+Rx7HWIFJQOzNf4RzJ5kdh6/XCTa6BIZeG2yDJZHerydaoy7RyqFZlHop53w3znNvCFTTsXyKSWV42jNqdV0dO4367b4y0TPq8wZBzvfcb32P15YpZDKFeZgkYubAdOYsBsOm+N45ZJclKCMPXQmirHjQkaTdfYjrje5VD9syulkcjdLsT23AH4/XGVznKswqqueampZXjVSQwFyFUc/XGwyuSnjyynjjH9FYk1seTGwJ+WwHyxWaVxTFFUysI0uYPUSAiihZREtySxU87dy17+mDMjq4anPUhmULLu8ZbqfToPbAmZPw6K5DKHF9AQA6epte3rhYnFQwNF5Jk8yXO4sOt+u4+/HPTZcX+hp428QS5bU1FJBHw2ZRdm5b7X9fljnYgM8bSDzaedzuP1x0TxM8HiDKUtHIK2m3lVOejrf8evI4xzQVUQFVHJuPgeM8r35Ho229+fQ46sGqVrsnNs3/AILpZ6qn4ZdfhYMuvdufX0PrjoVG+W12SCodRBUFRdQxYTEjkF6cu+MNCkVRMRITHKxOtQPLJ6gHkwPQ7G3yxqsn0xUISN7lV0k2tt0uD6n8cPM/z0Zx7Llo46Y6qQ8JnAOmQXLdxf8AIfTBcMIkjiDU+h7atJ/C/f8AI4Da8UYkmuYRpOtOnUj1vb8tsH0zyxsBHqIvYgtfUSL7Hvz2xy0WDHdy8bBSh8wO47b36fh69K5ISBINakmxJ0+Uj27bnfBLESluHcuTcroGptttvu/XEIqcshaMAah9AN/KefyxMohQu1SmR0XUG3Avz+eDgojJAVALnliiDiFiWRdiSSG3AFrg36fvfBqCNrsJNMZ+AkfF92B/4VfBnolDlAPgUi4PMnp+z3waSI941B0Wsw3Be47/AL29TgOSZ1cvESgPMA/XfBT2FQqNd1LaBqN7W/Y+mNmzMtii4axGXYAm5JBJI7d+d8SdJG1AR3bWDY9CeZP15Yqd2jplkJ1FiSLj4LA8vpi3Ki8lSdRWwALALa4PTnyxnQBTRRQEKVMmjctbctffbqLnli1ajhVKxsH0FQXZk3IAI2vvsBf9Me1A1OzKWQg32P77ffgWclI3DkyE62ux3F1t+WEpK6KTouJFPTTX0s8m7NzAUdR789ulsLEk3ZGS0rnVbY6eu+Lkm40byMgtokOnppQCyj6/cMTy6l+1jjs5XXuVUdf2MX0HbBoo7jXI4LEAhhcWHfuT7YYx0TaGqZ5BGCDYyD4R0sp3+4YtqZxBTS8FNJAYk6iS1rXufUnCavjeWUCWTULEAAWA29MNKx1QfU5rSo7Q0wnq3WxZ/Kqg/wDkf+cE05JhieSOIzN5hGrE79L3/Tr6YG+wJDNTKrcwB8IFvYYjUyBQ4AIEe4sefvglwgZ5USM6MHe51FnZb+Y/vbEVZhGrRoAG+A8j/wCX/j69fux7TAzuY2IuSuprc9Rtb23xdHCZawhm2Zj03G+n8B9+JS8iiz6jRxEzSy3tyN+pv35Y+qJB9mj0Nex0hzc2te5A6nbF5RTTSOALhjb0sDbAralWnKkAvuxI53I/XCbTGzylrcxSOOmWEQQRF+LI5JM2snY25KBflgqCMW+0Tx3ijCiGG1tulxyAt+ePMvjFYQzEqLgkc79d/nz74IrDIVhOva6ta3UkAH5XwN2MDzCaVI2kFjNMyqu26jnq+pNvriqRU1GeQM2lAqId7gC5J9+XyxVI6tPGWUks6gXblcjB9Uq0cRhCLLLqjRpZBe9+oHTl64rpAAapUmWenqGWojXY2sG3F1I69sTzDPqWbi8OjEcrLo4ek6Wva5IF1I252vv8sRqGNzISblrC21t8UwSa5GQ3udtWrfnf264cGF8Av8vpq11kfWsikbxi6kdQe3a99vUYJoqJ6aZJEqE1FtLFxqAA2C9wLdbH88WVRNKEIsWZAdQFjfV+gxCnZp66Iuz3c+azbG9uYN+WNVL2TSHMUyvHo2jk20m/ry/558sev5Tw3j0lTcnkLja/p3wJKqLVfZ2QEcTQHW4a++98V1jmnkGwJ16TYW37jtjKhhETMllTU8SnYncgC/flv1/XcmF1Vy0khD6tWlhs/cjoTgVpdUiggg9SDa+1+mCKZdcS3sWJ3Zhe4PTBQymrDRSNoA0k8gRuO2/z598DVcbSFFjSQoo3AN7Mfi6e2ChNI0jL5fOhAYi5F7b/AH4qDMruARYMbbYnoEf/2Q=="/>
          <p:cNvSpPr>
            <a:spLocks noChangeAspect="1" noChangeArrowheads="1"/>
          </p:cNvSpPr>
          <p:nvPr/>
        </p:nvSpPr>
        <p:spPr bwMode="auto">
          <a:xfrm>
            <a:off x="155575" y="-639763"/>
            <a:ext cx="2028825" cy="134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Perpetua" pitchFamily="18" charset="0"/>
              <a:cs typeface="Arial" charset="0"/>
            </a:endParaRPr>
          </a:p>
        </p:txBody>
      </p:sp>
      <p:sp>
        <p:nvSpPr>
          <p:cNvPr id="45064" name="AutoShape 14" descr="data:image/jpg;base64,/9j/4AAQSkZJRgABAQAAAQABAAD/2wBDAAkGBwgHBgkIBwgKCgkLDRYPDQwMDRsUFRAWIB0iIiAdHx8kKDQsJCYxJx8fLT0tMTU3Ojo6Iys/RD84QzQ5Ojf/2wBDAQoKCg0MDRoPDxo3JR8lNzc3Nzc3Nzc3Nzc3Nzc3Nzc3Nzc3Nzc3Nzc3Nzc3Nzc3Nzc3Nzc3Nzc3Nzc3Nzc3Nzf/wAARCACdAO0DASIAAhEBAxEB/8QAHAAAAgMBAQEBAAAAAAAAAAAABAUCAwYHAQAI/8QAQBAAAgECBAQEAwYEBQQBBQAAAQIDBBEABRIhEzFBUQYiYXEygZEUobHB0fAHFSNCFjNSYuEXJHLxwiU2grLS/8QAGQEAAwEBAQAAAAAAAAAAAAAAAAECAwQF/8QAJBEAAgICAgIDAAMBAAAAAAAAAAECEQMSITFBUQQTIiMyYYH/2gAMAwEAAhEDEQA/AN7HUEbD7sFRVNuZOMO/iuj+2RRK44DobS3Nw4PwkW2FjzvhlFnlOGsZlNuYvg3j7EalirDUm3piCTANa5DDcHCWPP6HhSSSToqRWLG/7vhZmPjbJ6eNjSS/aJw1uHcpt3uRY72wt4ryBuJDIwVgo37YVZv4hocnUfbRPrIJJiUEIB3325j64F8KeJaXOU4MOpJwgco1iLdbHrjC/wARZ6AVM0mXTRVMrzslQptdGsNt+fI9gN++ByVWgHv/AFOyZ5OHJSVaPqYC5Xcb+u17Y1WS5tQZ5AXy6YygbtGyFWT3HTHAECyxs8kIQadBI202wbkVeKGvp3jqSrh18uooCLnmRy36i/XERzMKP0GsSX+EYvigjB6fI4hARJGjEC7KCdJ1An0PUeuClQDG1gVNSxHcjfEfsceCNQAuxx8xBW6EH1wWBQtFHzGJfZR0Ix7Hxte+nTi7fBYUUmnsPiGKyhGx3wRe4x5a/IYVgDG6bHbFbMTs24GCnjvYHnhfnGY5fk1KKzM6tKSAME1uDux5D3wAfTwauQxVFSvqP54VDx54TY//AHBSg8/MjD8sWx+NvCsg8viPLfnLp/HAA2SnIbcD5YseEqeRwHS5pl2YEDL8zo6ljyWKoViflfBAkfXoYNq7WwWB7w2OwO2JLC3fFqxEi9/vxakBK3DD64LAHVOmPTF6YmaYhrhxb3xLhbdx6HABTw7YgYr4vMR6X+uKypvzOGBSYAeeI8EYva42JxDfBbCj89v9okcKFewB8xvgYZ9TgmPiPqvu+nbFdRr1wlbvGH83BHnY/XnhaKSCpqGigR9fK24Kb2N8cUcKauRS5NH9qmWOOWFuIukMbb3+eCKepE8YjrKdHisTcix+owspskzGkpIVeJXVmWQOHBAA2Iw00oYzZ0YKtj6HnjLJj0YJkUzD7BVxSwTmmVPKjQX1r3I33Nu+GMkNPLTTVdLVQV0NRNrmknjVXjO5BI5knUT1xlq7iyOi5eGmOksSu+kWvv8ALEsrFSoL8BFuNNmNzf0H13xqk1AA2qpJbswcbclUg6l+mKf5VOxVxAAt7Nq3uO/vhdNmmYZfODNHEXBI0kbWHY8+uLv8TNUxN9pidWBG8R2t88SoZUuGHB1nI/HRoII6atgRqaNFRJVezBRYeYX3t6euGmZfxCpIoA2W071LqxDBxoAA9euONIkc9MKlS5h3bbpa9+m+DKEVNVCJKONniIO4BYNba3LD+zKuEA38S+Ks8zKpZQ08Eb2skcnlAHcgDHnhvxBmuW10cclXUR05cCQXLIQPT64VU2V5yjPHGFRL3IaVbKO9ib4+k48GxraJ2vz4wNh8r4P5E7Ed4y7xDltbBHJHWQqzgf03cBhc2A588NmYgXBH1x+cYJqaPTIaiGOZTcGKa2/fcWx0fKP4iZXFRRRTKuqNQp0Tqb/XfHRCbfaA6CrswIxEzaTpudu2M9SeNckqZgq1WgEc2Xa/ba+PX8S5MzHVVkeoja34Y0FZDxvVSfyxKWCqkp5qiQASoxBRbHUdjvttvtv33CPxRlzyfw3pqaOWRpIqqIpI53BMmm/y1YBzrOYqzMjLSSxyQDyRkte4B5+m+GkNQ+c/w1zWSPZkE5j25GNtQ/DACNVVV2TUCrT5hW0kcoAX+s66mPe3PBD5dRSfHTU73H90K/mMYCqyBIMxps+q6sVcsyLPCrR6VD2BDEX3O9/e3bA2bZ3m60NTVz5k2hbRIEGlbtz25bKGO/cHAkMfZ/F/D6DWmaRZa04/sgQCYH04Q1A/MYQ5b4zkyPMRDAubV2QH4WrY/wCvTj/YTvIoFzYi4tjEeHMuqs/pJJKDP6ajkVzrppWMcm5uD5Rdh7degw+/hXlKN4wrKiSqSqfLY2vIqtvIx0/EwvtvhWroKdGl8ZeNswyeKnqqUiagq1vT1VJEpVvQs17H0t+eE/hD+JE2aZ9TUGYVNXDFUOEWRZVBVum2m3uDjykDnMczpKbL5MxyWsrKharLYI96dUYKJo+x1X5deWMN4v8ADVX4VzSNoZGmo5by0lUBa4G+/Zh1GEnYPg6DneceKMqzeqo5c3qiY5SLlha3MbW22IPzwC3jTP4msc2m+aofxXDHxjMM1yDIvFcSgrVwCGpA/wBY6+9ww+Qxlo6Q1jaYyFuL3O4OKEPE8ceICfLmat6NBH//ADgn/HufxgXNHIP90Fr/AEYYzhyNwfNMo9gf1wCtlkZNR0gkXOH0BtYv4k5mh/7jLKRx1MbOp/E4Mj/ibFb+rlEgb/ZOPzGOfBlN+m9ge+DDl819pxbphrkGZjNXeAU8sMwItZSrX0EG4+uFkVZMtaZncu8jHUzcyT1+uL+Mhhq6fQBGZA4kC3KdbD8Plha454iF1RTSXQdFX1KxvB9pmWInToVuXQ29MHnNVSkUgBmi2sx+I9yBhZlT06T6qyR0jsRdVDX974NrEpZQslLOpkXmt9re9hf2sMKdN8oFHgufxHWx1AljaNJdNnKxhQxPMkDr64aS5w1XHGylmm+GZHFmU22PLcc8ZuvihSnpp6csCR57tfSw54Ny4tmEemOYrVxhndpGOkx7fQDEzSlEeobmwp6ilCyxqDYkSA7qxPP1G2+ENM70k7IUVhINJDHmDyxrcyyKSnpVnerWJh/lxRoCWHO5OrbvaxN8LKrL8tp+FUvmLTKyXKJDutwbXJsPuwoLVUJJtl/h1lrs3osvWtFFBrLWK3DdbC/MnlY98dZggoqNUgpLU6xiyqlhYfTHB5HiaoJpuI6aTp1Cx+72w9pfFlZSxmCIqoHN2lLG/exxpSBmm8Z5xTmWenV3kp4CDMQfNNJ0S46dSfl1xj/5qGj4rS1CozFdKAXHXvb5YUGpeWYyTyaulmb9364JikEUZURRyK17h7i98DQicWY5g2qSOWRr+ZrkdNsRXNamSdULrYje8a3v9MFZdnU2XZfmFJFwkjrV4chO7WvyB6YCD0wbUgCsRa+om/1wwCBPIbgIrAczoG2NX4Ar4J6ueirYkmGjXEGvtvv17YyaVTxKUV1Ctvv1x9T1ZpZ1qKecLKoHwAgjEZE5RaTHFpO2dFTw3lNdRGvmyqmBfUAkUkkbFuQtvb4iOmN34Dp6D/DMlFTwTQU3Fmjkilk1sL7Nv88c0mz6oipw1XJTshIJD60IINx8J6Y2ngbOarM8lnky+njlnSpsUeoc6lKg31NuD79scvxnNKpcmuVxfKJVngbNg0By7xCHSCIQxxThk8gJIBtqB589umFviTwr4jrMnjooqGGQoXZnp6hWDlha+k2IsMbWCuzLiotTlM8KE7ycRWC+psAcMOL3x2WYn59psi8XeFqt6mmoZoZWQprMOrykg7Ai3QY2/wDCCakyvL8wWvqYocwqakM0czBGKgWB39WY46ctSyjysw9jimpSmqgVqqannDcxNEr3+owuAs5J4YzaehHiYU8FRUVlfK9PTMouiqZH5t0HnvjQVkMYoKbI/FstKVzBzDTvSj/IdB5JCeV7kCw740VR4YyKQs0eWxQSH++mZ4iPmrDCQeAcnlzBKqoqMxlKOCqNVXWw3tcgt074diol4W8PVx8CZ54VrVDVNHUMabTya4DoR6E3+uOe1eaTUeiEZC9K0dw7o51OeW4bl3647/SOq1JlAAuLEjqOeD5I4mZ1ZEa51bqDzwxn5ik8Uzomh4pUPewOBY8zhl3aS1+YbbH6ely+gcWkoqZh/uhU/lhdUeHMgmFpsny5r96ZP0wWB+eDODurBhbazA4aNnSIFXQSbb32x2STwX4WdbfyKgt/tj0/gcDDwN4XUnRlMSA72WVwP/2w1KhUfmeBvPoPJ9m/LEpyS7WAA5WGPqhEjnXhX0sqt9Rhhl1NFHmtOteAIHN2DC4NxsD23t7YE0AsIIi+Ec+YxflqrJMFf4TzPQDfn++mC/EtO1FmstKacU5iCqYxy5A4jkEcT1TcUKQqX83fEyl+bGgqmFMuV10NQGExctCRsARf8TbAmSrx6qSKy/1UIA1BBfY8zy5YJzqQSKukpwwx5C3TCmnOmoUg+1tsRF3Gx2bjxLPmGZMI2oqWFSLRmKpjb3/uv1+7A3iDNKCgytMhyqihs0Q49U4BdmuL2PuB9B2wnpc1mjsJIrtYrrG5PyxUkAqqiSZjcadlZOZw1IRTltfU5XmcNXRj+vASVvv93th1PGviZBVxGmpa7UeKGOhXueY253vjNeYTkbgg9TyOGmXvJTVFtlWTm19h9MNsKL4/CtQ4DCty8X7zN+SYJTwlV2H/ANRoPrKf/hgjWVXaqQD/AGgn8MeNMwQ/927jb4ImP5YSmFFQ8JPKVWXNqRdttMch+XIYtj8HU4YGpzqBIFN3ZaeQkL1tfrbFPmkICzzMR1CgXxGair5f8maRk/vRiBt7XxP2IdF8viaSmDQ5TltDT5eraUSSHWzjoZHPxMevToNsCQ0VFUz8dC8Ic61iVQQpPNRc4oqIkhVhLtMRZRa/bmfrywTl87RlVp4l12sSPMW639+mCUuOASGFXl89VR6HQSEMLEDsdx9cbT+EaPDUZjTVEUyho1kJBZdLA26ehH0who6CqSNLpCytvwpWIKjr5h3v2w5yWKTK8xp6vjOscZu6ayVYHn7+l8YbaOjVRTVnUOGqghZp1uOQlJ/EYr4C38s8l/VQcVo0koBj0rGw2Zhcn5YkENt5pD7AD8sdK9oxPjGw5Sqfdf8AnHhDLzdT7XH5Y8KyD4JgxH9rL+mK9ZvZ1KsfofnhgSY7bnFOr+piZxSxtJhAMqZ+o6HBDTkSsD0UfnjnlarTVlTUU6y8VZCPJIFLjYAAE8vbDHLZTTfbZc5nrKdYEBQCUhn3sNrkbnbbvh2Br2nvimaUhCQbYz9HLUV1L9oy3N4H8uoJVBLEn5hrf8Yyma+PMzomlhloIg/mVQjEhWBIvvbULg4LA3z1T/6jik1b3+I44/8A9S84GzUVKw9I3H/yx9/1LzEc8up7/wDk/wCuCgMbTKz1NJKwPD8qltJIFufLDfxDHGKWNhKWfXsAOff26YPpKdYx/TiUJe/7HLA/iRjJSxXWO6vbd+4+WMt1KaKqkZ/NswnzSqNTVEcUqqsQOdha/uefzwf4YgjlFQXVWvpWxI2wrZGN7U6Hf+1r/mcNMhkEDupjszW8oax298aZP6ij2HZ7RNHQu0QUxpYkG18IctpjPI+kXKjGqqYYq2m4cqzBdV7rYWP6YEiyiONwVVjbmW/4xlCesaKcReadlIDMLDdV6/TFq8QRG5IBBGwscPoKSFfihRnsb6v0vhvlGTR5lWpBIkcIYE/00vYDra+J2b6BxOZ1COZGYAnlc25YfZdAZoUaxBI+Ll9+Oj5t4IoaHLpKvimSpDaY1mTyt6HSCeQ7e+M9JWU9LFGjRJpNlazDSOm3K/vi5uVVRpiwyn0KqehdpBfUw725YfUUctPTkQNGTqEn9RdVyLfT39sENNGnh6pzKNFeqUeRWPltcA3se572whp818QZzWLlsNQIp13YuFjEYHMs3O3LvjOMG+bCcNHTGS00rNKaeCGEuLWA26X2JPP074lFS5k00ojjoxGyunlk3W4sbXHMXv6YFeqzPIqwRZ3UU0yOjFZ4JA1iFJUHrufTCOj8RzUPF4brN9plMhisDpF+dyPi72w4wZDpeBs2XVys6y0MnlIPFMqvf3Nr4qlrVyxrLF5mQfCqrpa977C5GNflohqMolzJ1lVY5tGmWC7sCPiFrbbjC7PMwy5MulIpYZayVTGrrFpYi1hcdLX540581QlQtybP6qukFNRUSzVNiAuoAG4HK/M9Bh5U5hlsWT/aKw8PMNRjNOpIZCNizX5W/PHOoMuzamUT0kElwwIKcxvt64peHM62oaolgqHk1XYLGbk++JcIyNNlVG6n8e1dNSQUNBNHIuphxgLsovso6fPnbCb+c1VbWMtTnVZEHbUkjyOVBI5MV3A2G9tuu2FVHkVfPViedVp01B9Lczv6Y0dJlkI0x8LivIbIxB1LfsLb3H4YhuMOEyFBvsIpc68SZLVRxmolqI20sIp24oKE/EG5ld/iUkY6fHWQzVE9IZUappwplQG5W4uD+mObz0GZZJDCKmhM+Xj+otNOSCDudUZ5o342NwcD5ZnbS+M5czVpIYG2kVlsStlRQw9DvjWM9iWqOp6iNjj4/CT1HLEGa+/THwa5UWtcgffihFL+GaZ5NUNU8Z1arSC4ud+Y3+7Ep/DM7mNnEFYIxaMGqIC99iOXPbDfiBbkgEW5HGdzbxNHl+bxZauXZhUzSpqBp4gVHPa5I32w7EG0uTS0ZlByGnljkUAjiqStuWk9vS2MP4w8FZvWxishpI3ZWkvBxPMFLlhptt/cdvTGnq/GNDQVC09dJVUcrEKqzRHmeQupIB9L4KbN5dAeOpbRa4JNgB78sFgcDqMgzWFiJMrzBbdOETb7sCnL69djR1wt04bfpjuUni2la4GbUrG9v85MVf4pg6ZhSEd+ImKsDCx0lPHGC8r8r2d+X/OBs9ojU0Dx0kKvIWDDUTe1+xxm6vOa0zRyJqhdd7qx0/Q4+HiGtLXlkLsP9R54wjjad2XaZXS5ZXpPf7Pbf+7p64e0UFYtjMsaMNwQLG3ri/I4Mwzd41hmXjv5VRYgdjzJJ2At1xuaLwq1PqjreJUto2md1WMeu3mPtsPTFtTkC1RkIWlp3VgELdmTV88FwIvFjaZAsRa7JCSCRfexPX8ManNf5Hl1MYpZ6VZiQQqxBh6Dc/ffAOZ5auYcGSikipE1ajKFBaS/9pUbfQ4h4pBsB5k2XtHEuU0lQjAnU1RLqPp6DriWQZjW5TXfaolgcgFDHJchgel7bfLBFVkrUdnlkimVjccNwWF7cxvbn0xQFQ24SBtrDUDZj+GMLaZVMNz3O8wzOKSGSKONHYHTFsOh2ub4R5nR01VRwq0C6423lRwjttbc9d7cxhuCpGkgbCxCgG4/LEWgAUoum5OxC/jfA5vtmkXJKkV+Gvs1AjxPT0kZkgYH7WXqEYnpYtpUHvY/jgLLaClzPNWzGvp455kIsoGhRble3QCw9du2HEWTVE5WnSojVk85JZQR/wAXwTlnh6qgdop50gpy5eackXN9tsVHNGmpGOVZO4n2Y10NVTPTVGX5dLTkWMfDKm3ob88c8zWbLaImnpqOKJ13Ryup27XJ/LHQc6yFsqUVMdXJUQNvxDGDp7X6j3xjKmliOarVEK7EaVv8II6++NoShW0Tnxyy/Zpk8j6kNJTeFZIFnmaslVDaabeOS1yQtvKvS297emA6SpnipFWrjM/lHmuGP69fuxD+VJWKRPr1gfEj8/u9MNB4Szr7JHNSU1U0RAIc6SWHboSMLdSXJ2pKPYNFWRx6i6PESbKy/wBv/OJnS8sd2dlkYAaQNt98V/4ez+pzCkhjjnikR9bmSMkqL7E2I/Zwz/iT4elyerp5stnAhkgbipK43ZbCygDqD8sChBq6HtE1FNkOSLT8aFHdxZtLzk2buR74D+15JEtTTmiAmdTxQZCXXtpJ3B9rYxiZ5WLT0zKOHXR2SQsTomXuQNwe/wCWBauvrqyLREVWslGh5RyFu1uQ98SpxRX4JZ4y0kjcaRpoZUBjlqDdinTzHfbC7JsyphU8KKqtI0MlzoMoG1wD3G33jBeXfaoqSoObmKtpT5X0trK9CD2A57EdO2AKfK/sskkeXoKeJkF55XvKykX0i3LY2746J/IxuP8ARX7MHirmxvmHjWsoqynjgqpBBE68VnVSXU6bjl0F9ueNvk2ZPmdRFLTVkD0ykM6hLsR03vsfcY51FH9okCqVCxgKtoxe30wbTVD0rIEjCMBuY/K3/wCVjb6Y5H8heELU6yzOwvGQR1BBwlzXK/tGbxZlS5lU0VTFHo0hdcMg5jUlxvvzGMJHndcsilauUd9Q1evIDEjn9dIzoZq3bcuIdQ27b74Fnb8C1HLeG6p8zieHNsrVeIJJLqxdlB3Cqwso37dt8G+MKWb+V1EVDLC7PAUUiRRcnbGTizuQyNIrO5AFrOwuPUMb4nPm0crcIm0yNZkcbk9wb2PzthPM/Q9UZ+DwnXJTu/2WCYDyqjyizdzsbg9iOVvmfIvAlaYUkmMaFxcJxFNh9cPJ5pVfzs5HLZT5fQ8rHEYaqWEETx8RujICSR6kjAs8vAtULYsshVELQxhSSRvc39MeZhRxxxJSoUNROBw1j85PY2Hr3+mNDkWX1FdmMP2iqSn0+d5LA6VXffv7csPqmqynLaic5dMZJJGOrgqLXI/ufr7C/wAsVjknzJltekBeG8sj8L5eaWeogaqnIMzKQSH5233t0H1xT4qzWtkP2HKgNV/PK5uOWA5ZtcrTa7zNsbKCSPa3LEGlDqut3Yg+bzEW7bfXGks/oWnsXZXQTUc8pnqIqqV182uOwXpa5O49sMTVtIFVD8GyrGuhVX0/XHxINkAUKTtbckdrfn/7xEuisxbcKPKAN/X0H44wlmk0NJIlrDMeKobWLNc+Y9vfpiZfhQBpLlQQQBuQff5jFcTMWE9tEZ83mO5Fv3+mB46ozK8ruojvdAdrC4JY9hsN8ZLlWG1lzSzCSCRTGAmzJKuoNbv16YrrVq2jEk9ZKEdbhIWCqd9wu19rjEdR0bHY7Add+3t39uuLKMhnEIcHnc89B5WJ9vpbFRbfA02i7LKxaFuJqkmAAj/rObxnbpYW5dP1wRUZpnRqIKjL6pEMKj/tkGlZBvzVrjVvzthTETpQlUIdN0NxqPOx7dd/bB8UMaQCYBjAoGkczG392/Pfe/fn0wa07GrGeT+Nnlrfs/iWnWjlY6VldNMUov8AC3RT9x9MMc1yGojqU/w8IHSUENSzmwjHO/I3X98sBGkNRArAAqfKwZb2P79L4RV/ienympakY1aGK39NSLe1ydhbp1vhJNy/C/4Jx5TkNYvtQqaqir6ZYqvh6oAimzWB5EgfeMOMz/iMqUFHR0MDiaOBRNxCUZHAtYdOl98Y5M9yiahJgqK0Vkzm1NFTlmK+/K/4dsfZdCJ4ZIarLamhQoWglmJ1Mbi99rHn0GOnHFx7LbUuTbeBamizXPpM0zfNI3zBI+HDBugUc7tcbnCb+MCN/OctNTI70axP8GxR7i5PuLfTGElrXpHEsbnVE3lbrcH8NsOf5vVZy9HHNDK0USENcX13v9bWA/YxpvquSJw9BdBFCY0mE71GsDyuVuOfTkcVVbQrK8Yj1jhsWCLckbeu2AvDWXzVPiF6JAUiRiHcn4I/f2sPn1x1nJ6Kigh0UQjgjP8AoQXf3J544Pl58OB35LxYpzV+DjyZeruwExeGQ8R6aQ6Ra5sexAJ+eCzG8a8GKRZYySFKC4U973uL9+hx0zxNk9LLQEIGia/lljUEKf8AcLcue/THPKSKeJ5UcxiSNvMWOoH29PT2xGP5Szq+kGTG4dg0ZZZA0rlHZtQViUF9un/H3XxYsUyRSSxaWubWI3AvuNu3L54YRtHNE8qlQpN7ICLW7YHmRTp4FQUcG9muL77nlbGnBFCxal6Op1SrLudRuLKw7Htg5aplhbzs0Za7HUdS7W3B2+XXpiueOopWDTjSTz31Rv8AXkeWx+uPWVXp76QnDWx4fVentb8rYptMln0Wl9YjdA5JDI7WSQEeu1+X6jCvMEjcIwvTvEOHwp1KkdhfqPp88WfaeHxEYM+i3EETW1A/C4HL/wB++LZ0d6ZdMhkgYDhvbZfcdBz9jfD6BMAXMJ6c8OVpJIiNKlQWKent6fSx3xdUyujghUKlRYu9voTzGB2ppgjKCEAW+m5ANhfb5dMVJPNGxiWW6KBp1eYetvpjSk+hMcrVOxTgIWYm2tzzJ7DBBWZ5GR3sy21X+Ffe218DQF+KukhQbrcLz9B6+33YsmPDv8LqrW3F1H05/vfGdFWGLNFHGqqiknYOV3f2x4Z5HY24ahNtdjZAfY7n8cD3eSL4hcnSWvdrdbdu3zxEyJAi6Qss7jyKvwx+pPe/4emFbBsN4cVKCWkPF031sfgHX54HkkOp2lAAC3C77X5A9ycQRZJCPMAb7tIPibv7D6C1uuKlqaWKRkZ2k0EmTfeRrbAnp3J9hiFFkMtrKqUslJEWeofzNbcKL829/wANu+LI6dGlDMEERtpAS+uw5+21+2KKVY4lerrSQ0pJ4K83v39LbdsEPUukQmn8krqBHbYonoO/IjFO/BSROtnHDeGm/wAxiDIy725+VT6d/wBce0qCFSy2Gxt7Ac/33xWsSwiVuGsRClhve3r9DgiMN5QQGciwFvqP374d0i0ikRSMYmRkFkGrUD/6/wDeC7f9tLGk7xcSHhyWYX072bfrjxoWsrNJubg2P3j7v2cQWKNopODbQh2Zxubd7++DYdmrh8KUceWxPmubzPSxqGQxPoVQRuxO55ewGOdZrX+G6TM5p8rpZqwXA4tXIW1c76AfxN/S3PF/i3MM2rcsp8uFQHpIRraJb3kJ3F+4F9sYQ6kv5iRf4b3Ix249ZRtGcpvazonhLPaBqwimy2loSqWBRmLFb7i59TgnxVmslRmERhZyRCFjRSebE3IHXYDHMoDLxwacsZOmg74Zx5xmlHMZY6mWCZl0FrWYDrYkbfLEvF+7LWW40w5aWeao0GJyy+Ypp39rY2NBDNTQ8MlTpAvGQLH59MYvKc5rWziGatnkqC3kLyMWIBvvfnzxtK7hMqqXkuLEsrADlbl19++McyfQRaCYqqmpai6OsZksHJYEm3r79++NnkSrINYdGJA8quSBtjCJwxD59MUZWzFeZubW9Dz5Yb+Gsyair1glRnhmvY6R/TPQW548r5fxvsWy7OrFk1/Pg305DRmM8iNx0Ixj6rLJ50zGIKjiO0kDm2oc/KT26A4fVGYq1M8ij4Ruj7FfxxgPEPidpEehy2si4htxdBGpupAv9NvXHN8KGZz0ii8uutsqppJqIOZstmdW/wBDksux6X5Yosk+hQkw1HVHrXYbdeeFuaeJk2qqeKqp6wMBLG0uuOQb3NzYg+mCkzCZmD5lHHoeO/HgYg911D7se3PC4JHEtX0EQGSlVg0vFjf+za3zHbAkMkJqS4Vo5DJcnVcX5ED0P3A4MC6yS4WSJgCqjfym3Qb23xXNR07xgKUWwPxNbtz6+2w+WMunQqK5KHTK0Eu6PfgSW3GofCR69vTFEbPEHp7IWtqAb4XuLEX9be/I8xgpNCRiOVpCq7rLfdR2tyZd/wD11q0s9QeL5Te7ELsxtzHbD2J8g0ZRWiNrLq1x6vTofXmD3GFJhi1PDUSupjc6W/1A9fu+/DypQSJpFltYkEdbc/nfn64HJjCItQh8o8raWNx7jnioSpFUQnqZJWEY0pdtNxzF/wAB7b4nEsjOjSB3EYsB/bf09PxOBPMx4z7EEm/+7qf3+mC6dV4WqVnC31KCdyxHXt39NsaVwQghkQvoUhSF1Sf7TvYevoMU0qlS00m997874tjbT/ll0CC9jvqPc/oetsWU4Yhrx6XKm2o7G/Q+vrjLsZ9plC6RckJcgGwUfvfAkUEEEi60Mp1E7bBjzub/ANo+/wBMM4lFMhisXmnFma/lNhbn23+eKqnLOHIGcMxdrs1tiyj57XN7e/TAh62UUkEs1T9pqd1U+VdXMjbp0Hb2wTskXGexd7tdul7fS2CCgB0aiq/3De59B2H/AB8xQY3YibWy2FyGG53Nt8UOqLUsZ43Zzqt5tJvc2U9fz/LecsxF3jSzlbLYEqBvso7X/EXwHNMw4TRPpDmyB1vtyG375YtjDwxxowLMtySLk73v+J2xLVhYajpFAhkN3cEtvcnn+OKJpXOrVECFsStr8gdseRFgyLKSu29hq0j5cj+GK1k5sxj+zqCzBzpB7e++2+FTFyWVALMiLz3BYmw7D35csUnJaCaojY08buD5rjri9YWSEySEByL+YWAJ3JJPLc2+Rx7HWIFJQOzNf4RzJ5kdh6/XCTa6BIZeG2yDJZHerydaoy7RyqFZlHop53w3znNvCFTTsXyKSWV42jNqdV0dO4367b4y0TPq8wZBzvfcb32P15YpZDKFeZgkYubAdOYsBsOm+N45ZJclKCMPXQmirHjQkaTdfYjrje5VD9syulkcjdLsT23AH4/XGVznKswqqueampZXjVSQwFyFUc/XGwyuSnjyynjjH9FYk1seTGwJ+WwHyxWaVxTFFUysI0uYPUSAiihZREtySxU87dy17+mDMjq4anPUhmULLu8ZbqfToPbAmZPw6K5DKHF9AQA6epte3rhYnFQwNF5Jk8yXO4sOt+u4+/HPTZcX+hp428QS5bU1FJBHw2ZRdm5b7X9fljnYgM8bSDzaedzuP1x0TxM8HiDKUtHIK2m3lVOejrf8evI4xzQVUQFVHJuPgeM8r35Ho229+fQ46sGqVrsnNs3/AILpZ6qn4ZdfhYMuvdufX0PrjoVG+W12SCodRBUFRdQxYTEjkF6cu+MNCkVRMRITHKxOtQPLJ6gHkwPQ7G3yxqsn0xUISN7lV0k2tt0uD6n8cPM/z0Zx7Llo46Y6qQ8JnAOmQXLdxf8AIfTBcMIkjiDU+h7atJ/C/f8AI4Da8UYkmuYRpOtOnUj1vb8tsH0zyxsBHqIvYgtfUSL7Hvz2xy0WDHdy8bBSh8wO47b36fh69K5ISBINakmxJ0+Uj27bnfBLESluHcuTcroGptttvu/XEIqcshaMAah9AN/KefyxMohQu1SmR0XUG3Avz+eDgojJAVALnliiDiFiWRdiSSG3AFrg36fvfBqCNrsJNMZ+AkfF92B/4VfBnolDlAPgUi4PMnp+z3waSI941B0Wsw3Be47/AL29TgOSZ1cvESgPMA/XfBT2FQqNd1LaBqN7W/Y+mNmzMtii4axGXYAm5JBJI7d+d8SdJG1AR3bWDY9CeZP15Yqd2jplkJ1FiSLj4LA8vpi3Ki8lSdRWwALALa4PTnyxnQBTRRQEKVMmjctbctffbqLnli1ajhVKxsH0FQXZk3IAI2vvsBf9Me1A1OzKWQg32P77ffgWclI3DkyE62ux3F1t+WEpK6KTouJFPTTX0s8m7NzAUdR789ulsLEk3ZGS0rnVbY6eu+Lkm40byMgtokOnppQCyj6/cMTy6l+1jjs5XXuVUdf2MX0HbBoo7jXI4LEAhhcWHfuT7YYx0TaGqZ5BGCDYyD4R0sp3+4YtqZxBTS8FNJAYk6iS1rXufUnCavjeWUCWTULEAAWA29MNKx1QfU5rSo7Q0wnq3WxZ/Kqg/wDkf+cE05JhieSOIzN5hGrE79L3/Tr6YG+wJDNTKrcwB8IFvYYjUyBQ4AIEe4sefvglwgZ5USM6MHe51FnZb+Y/vbEVZhGrRoAG+A8j/wCX/j69fux7TAzuY2IuSuprc9Rtb23xdHCZawhm2Zj03G+n8B9+JS8iiz6jRxEzSy3tyN+pv35Y+qJB9mj0Nex0hzc2te5A6nbF5RTTSOALhjb0sDbAralWnKkAvuxI53I/XCbTGzylrcxSOOmWEQQRF+LI5JM2snY25KBflgqCMW+0Tx3ijCiGG1tulxyAt+ePMvjFYQzEqLgkc79d/nz74IrDIVhOva6ta3UkAH5XwN2MDzCaVI2kFjNMyqu26jnq+pNvriqRU1GeQM2lAqId7gC5J9+XyxVI6tPGWUks6gXblcjB9Uq0cRhCLLLqjRpZBe9+oHTl64rpAAapUmWenqGWojXY2sG3F1I69sTzDPqWbi8OjEcrLo4ek6Wva5IF1I252vv8sRqGNzISblrC21t8UwSa5GQ3udtWrfnf264cGF8Av8vpq11kfWsikbxi6kdQe3a99vUYJoqJ6aZJEqE1FtLFxqAA2C9wLdbH88WVRNKEIsWZAdQFjfV+gxCnZp66Iuz3c+azbG9uYN+WNVL2TSHMUyvHo2jk20m/ry/558sev5Tw3j0lTcnkLja/p3wJKqLVfZ2QEcTQHW4a++98V1jmnkGwJ16TYW37jtjKhhETMllTU8SnYncgC/flv1/XcmF1Vy0khD6tWlhs/cjoTgVpdUiggg9SDa+1+mCKZdcS3sWJ3Zhe4PTBQymrDRSNoA0k8gRuO2/z598DVcbSFFjSQoo3AN7Mfi6e2ChNI0jL5fOhAYi5F7b/AH4qDMruARYMbbYnoEf/2Q=="/>
          <p:cNvSpPr>
            <a:spLocks noChangeAspect="1" noChangeArrowheads="1"/>
          </p:cNvSpPr>
          <p:nvPr/>
        </p:nvSpPr>
        <p:spPr bwMode="auto">
          <a:xfrm>
            <a:off x="155575" y="-830263"/>
            <a:ext cx="2628900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Perpetua" pitchFamily="18" charset="0"/>
              <a:cs typeface="Arial" charset="0"/>
            </a:endParaRPr>
          </a:p>
        </p:txBody>
      </p:sp>
      <p:pic>
        <p:nvPicPr>
          <p:cNvPr id="45065" name="Picture 16" descr="http://t1.gstatic.com/images?q=tbn:ANd9GcQnFABY50gB0k1DPo3OjC-fZzEsoMO9ord1GV2swPtoqA9BD7E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20574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8" descr="http://t1.gstatic.com/images?q=tbn:ANd9GcRT1akWgIC-gfMOvCwFZg-6SWIHmrV_ZTxH6_Vt_PlWtTXMvUwmL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181600"/>
            <a:ext cx="2314575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Picture 20" descr="http://t0.gstatic.com/images?q=tbn:ANd9GcT3fN_R56f3p8wJCMTmBLa9xgW0GuSYe1f5z9DcxHQb1CiWI48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590800"/>
            <a:ext cx="18383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8" name="AutoShape 24" descr="data:image/jpg;base64,/9j/4AAQSkZJRgABAQAAAQABAAD/2wBDAAkGBwgHBgkIBwgKCgkLDRYPDQwMDRsUFRAWIB0iIiAdHx8kKDQsJCYxJx8fLT0tMTU3Ojo6Iys/RD84QzQ5Ojf/2wBDAQoKCg0MDRoPDxo3JR8lNzc3Nzc3Nzc3Nzc3Nzc3Nzc3Nzc3Nzc3Nzc3Nzc3Nzc3Nzc3Nzc3Nzc3Nzc3Nzc3Nzf/wAARCABOAIoDASIAAhEBAxEB/8QAGwAAAgMBAQEAAAAAAAAAAAAABQYDBAcCAQD/xAA8EAACAQMDAgQEBQIDBwUAAAABAgMEBREAEiEGMRMiQVEUMmFxByOBkaEVJDNCwSVSYrHR4fBygtLi8f/EABgBAAMBAQAAAAAAAAAAAAAAAAABAgME/8QAIREAAgICAgIDAQAAAAAAAAAAAAECERIhAzEEQRMiUYH/2gAMAwEAAhEDEQA/ABNstbx9Tik2YnjQO4znJAyxH3Gf1Om0W6qlRIYYIy8TbcJIm5uN3bOWbuCPbQGz0lNX/iBQxTxGSGvoEqyoI8jNHu9e48uDxyDqxVNY7dc6na9eaSN2VJi23xCnlZQ5OCu7AyBxgjgjBNh9aCNXQPTzFKyj3qtMoZ5PLtbbkjGPTB9s41UqaqnWeIVUlOkEIEaeRQCcEANkjPrk/f7aq01TJD8TGKioMNPH4m15WVyhABXHlHAO0cHIGRq1b7x4QmjkpIHqpZVBeSmVxEme4XABOO+PfPIwNVf6LFvoirqevqnrKqKnzQCnyZoShDMMjnnOBzjA7++iaUlKtDUfEUdRPv8AylmC+aI7WIJyM9/bt9dcy3q1S2ZqIUVbTyzyvKscTRg7BIdpJc8Z2nyj1yM450WpK+nDV9ogqGd42QCSpG0SPJnG1h3HGOc+4yNQ9uxpuKa/RWr7aiS2pfBCU8qvGXJJLDIHOBkHjH/mNSVBopKJoqOsp5pVSRmKAjAQ5Aye528aL3jpW4VkcFOk9OxZ3By7AqrYB457f6aEVHTlRZYzDL4b5VpBURKSCNoTHbvkk4+uqyJaFeioa6jtMVxIrkueS9KZUYqyZwQoOPTnPY8c6P8AT1cIHllnkVXWCLeGHHGzOQRxjP8AJ1xXWe7QSU80VsfxljWMyADlQgHB7+n8ahaFoa6o3RyCWanAaNhu8wEYPP30NpsXSGKahNUlZdPFjMOxVbJJxux8oHlwRoDVU0TWyvp6NVl3VUACqGLE8gA5J/bTAKlFtFVAFVJDNCRIx2jC7SVH14OBoVeiGudf5ZSnhbJAr4z3PHlOPXnjvrTh4c5VZlLl10D7/QMtFQ1E2XhpoFhkIjbBbLN3477h7aqdWSL8bFjy/wBtEQR/mGwYzpv6oiVOkKeOkjCtNPGwEjd22k9/fgaR+rD/AHNOGJDGmiDgcheMcHWc4pSaj0WraKxk8GKF4pWJ2AqwBDe3GurbFXTtJJFOT4YOd7E49eRg8aZLS0MnT7QCPM8ccEoIQZKFVDDd6Z3HTh/U7LDOKyndIKQFopZPB2kMBgAgDJ76zemUoGVJdappWRvEyzANsHlO0YGcD6arNVXEsSWkBz2A/wC2trmLRdPTG1TJSRuQYZYwI1YMR5jgcd++gng3D166iU+3xbHH650pU+x/HfsG2BBVdc2a7UMWKGS2KoRQPyV2OFBA7dwNaHNSUz+JL8Mk0h5AlGQD9M/Ln1xpR6Oo2pbValqFzUxw7GQP5FGTjAxzwRydOS/KMAj7Aa0TbBoES9M9PLTx/FUcMYiDMC0rDGeTznzdvXOs4lhgiNwZZvDl8TMMcCkgdgeV4BwQecjGRrYtoYAFQ3/qGlzrDpyuu9PTRWirShCMRKFJUOpwSOB3yBzpTi2acc1FUZ5axtr3kuVHEtHGjrvSXYMkgg4PDYyc8c4Ou7lAlDVSWerkqo5ah/GEoqCokTsm7OVCkhz3BJPrrS6HpyihP9zS0k4UgofBA9MZI7E8D0HPOMnVe/3bp6nuBa80tPL8NAW+JeMSlSW2mMKATkg5P076X2G5J9IzSjuN4sPgVstPtdowsdU9PGxZyZPJvx3Gc574GD7aMW69V1soKukrvznjmhKGSVpD5gGYJk+ZdgPYDDMcjAOmGk62sUPTf9RhoJIvD/LNBHGAVO7BC5wp75OPTJ9DihTQ9I0V3qpPiHYXGNVWk8D8unBx8vl8vP176GrJt6RcsvVVmpKNmrZpYjJXSIq1Lh37biwAAOzdkdvr219DeLLd+qqSK3wyzIsb5q1DLGrqyybD9cjnI7kD1xoJ1P8AhssKxVNtrYygx4iVzf4rAkrkgfYbcc99Hoamutlqgq1ropZViUVhjClWkAPkPqBknlcZ+um6VjUZPdHPUNiucjxrbvBjpRMMRSoSxYtkuWDEkDPC8casXWwUqy07yRo8074mBmaNJfKePXA+mqUfV8NHa6A3inmWaZHWaeL/AAzIpxwoJO1gGbPptPqMCe/+DW7IIhSPNWLtoxPOQssuGA4JznI+mduNEZNP6siUf1HF1sArqBaGdJlphUCRwKl5WACkALkDA/8APsr3vpyeeSWFSzR7FiXDYIVexI9z66L9DXW5V9Zc6esWGeojMf5SBYoowuVYgjk/z2440y1FMC8zpTUiiM/4sk2QR3zwP+eNDtgqWhV6aopbXO1TUyIYoqVYtqjJJGBzqOqsVxktL0tG0UryTvJlnxxgffnjTDQtZZYDMKy3LTySeBlm8viD/KCx7/TRWa1Ax7KOeOmbJ88cClh9sn29899Ti3srJIoV0UrdHxUnh5kRY1dQe21lz/AOs1ktVxaRmDKQSTrT7dSV9FUqs10arjZC3wsqxrIMEebIPIHH6kaoTVt98V/DsCMm47SZk5H76TgxrkorWZH2Zjs1yEauTEs3G0BVwDu+u7+PfTvE5ZAcFc+jLg6X5+prfRW6G4zVST0lRIESSmBfJ5z6dhg6sdYXRLZYpQJpIpqoGCF4nwyuwIDA/Q6uMWiGj3q24Xy32+KXp22JcKhpQskbHG1MHnuM84GlBZ7pWv8A1DqG21lFVfFU5MUK4TZGSQcknJyfQ9vudT9D1FfVX+hgqbvWF6aikeakmnLq6l2CnP8AmI3ryeQFHJ0zV1/6dluc9BV1FO0tCm+fx1zHFyBg5ON3b0+nfjRJPoqNJkNxvN4Wa1C201NI9RBM06TOyLvVQVT/AISSfU+uPrpFitt9v1xqLjd7IIopkKKaaUGMNz59u44ORzn1PbjWhT2WluMaTU9QPhpQJF+HwFcHkEEeh/nRahp4qGkWCNEjRfRRtHfP+vroabVAmouzFbvX3iphakkCx0m9Yo4BHsKPtwGzg5AK8gd+DqeKy3Wm6drbq9G0ssU6R+PHKqylSeCo+U4Zkz78ex029YWc0NbS3qmgkL0nizPIjKFUkfMykHd7/vob0Jc6Oi6er7bUVMNA0jmWKprHBid+Mg9uCV55HB41EG9o0lT2DK/rO4eNQyTq8iW6MRVVNLMGaqLeVjuXcrA+jHjOPqTpFfVWu300ANE8kdenhjw4hlkAyA+SOPMeD6k6SLFR9QVn4kw195oqeKGKGQfEUsf5VSNu1SMknB4I+31059TlmekGMEF8Y7j5ee4+unJ0iU70KPU1R01shRt1MIcptqowYkDZPBXcc5P279sk6EX213JLjW2laqeopqNYDTTVtUqeEu3LFCg45I7DJ2nvpfv1wuEi1NQ1vmeGd8L4ys0aKCMMB6Fuec+p9xqzLeKittlJFcoqoynErzUz4IXcQuQOATg4z9DpJSX9K1Jd9Fm33apprzNS9PTPLNcQDuMOQWUlyuGPmBGfNx/Omu1X+kFFUUFTSkzwkS1ksm1ldmGSAoJ4GAPbj10qGwV0UtHW2eCuxJGJYqnbwocHykAEbhkjttwPrpjpvw2X4dpkuG2eSAZjlg8RUYr68+bGf1P7apvVDUeNp5MU7vVUclvIorWkNFHXvIDksGlGPMQfo2McjCjIzq5ZPxLvH9ZM14uKrSLuHgx0qsvykAnA3d8E4Pv9tBLtS1dNKbVPN8QaSUxwSE/OjMQDjOF7du+Sc6I9HUkVT1rUU97il8NKeSnn3YPhhl8PknsPMOfTv21VpuhS42o5+n0N9itJoOpLn1bUXZJKGZS1OzT/AOLHk7y+AFACjcB2B29saeYrnbZ40liuFG8cihlYTphgeQe+swu1ls1wrqO12NhcKWioj8OkU27dIWOVcggYO4MSMHGfroF/Q75Tf27WqjBi8h/uV9OP9/RdaIUW0XKij6zlt1PTrTySQRy+Kka7CEbOQDg4OD6+mo7xD1vdo447rRSTrHIMusqINgxlcBvp31sFJOEi2KQcdgXyx+uu6imp50JeJM7cFygP+mletC97MfpaG/whporVXR1pD7Kimc8KQRt2gg4HBzuJyoOoEo+ppqx2kieWqlyJ5nTAXDBvMTz8wB7eg1rdmt/wKKJmEzknLrFgAZOOQProk0UTNJsiALgbmx3/AF1MrkXDkwtIX+mJbvU9MfC11u+ClSDwYjEQuV24DDk4PY59/bQy59NXqr6OorRT1ZSqpnBM0kpKyDzcEHk/MMZz8o08IyhQq9gPQcDS1+IPVE/S1pgq6OjhrDJOI5BJJtCDaT6epx/+6uNp2mZt36JenLLXUvTEVpvJhqiqNGzBz5kPZTkHOBx9gNB+s7BbKXpZ3pKKMTrIixKoUBiTt2+gA578dtPcLrJTxSkGPxEDBXIyMjt99Zp+INZV3OeiWnp0ks0dYI3Z2KJOQpL9jkqAD5h64HJ4073v2NX6BCdYX+SyW+2WKjio5qdApmkmjcuqggLsb5Tx698atXi/3un6Ps81bLRPcpp5TI0uF3RKcdhjnPBI9uNZ1VXHZLF8CJIkhh8LIkKswyfmIxng49uP00Wst2pHsMlLNAvxkMvjLLgZdSQCCfp/0+uqwTIyYx9S0cENqt09mqoII5FSRoJRvCDA4IBPA57r6fpo/drPYq23p8PUx1S7QUMflU8HBJQj1xx30gNPWp4dckmElLrkgE5XGe4476JdPXOmpo6k1tbFG0rAqrnHvk5Pvn+NHl8TXj5wds6PBcZeQocmkerc+qbB0mlBHUmlqFqB8PG0YDyQkHOzcMYDf89bFbGqf6XRmsjC1Jp4zKEQ7Q+0bsADA5zrCOtOoZr1dFRtgio2dY3RycjjnOP+HPHv+um38E714ktZaJGdmZfiFLMTjGAcfoRorV2YSe6oOdT0dPJ1HRMIIo6jybncEK35ikbsj0wf30TampKbqC61DU+yOVIqYhF+YMpJHHqdoX7kaKVtFSVFYGqYA0nZSWIB9u2pRSLNWPK7sQQB4QHlyOx99YNtSNU7ikKaxUNnsVXdbNa6d5Law2eEGBkDHBOck8bm4PtpTk6ouEztL/S5V3ktjeeM/wDt0/Xuvt1Fa6+gpGo55vlqoVl/MUHsSBz/ALo+mdLMvQdnlleVZCquxYKXbIB9Pm0m17Li9aHmEOoITw4V3cbYuSPXJzwdTQVDeYAlsDhuSSft6fpql4kYmMbpvIOASM41PA+4EIMBQDyffVJmVF5JQeAHBPPPb/qNcNInibi8YZhxzuH7ahKDBz6DJ7c6+YAFhjGP4xp2xaJGqXMLeBIpO0hdyMBu9P0zrHOoKC5tWSS9UxV11nlHiRG3bvBhGcbSGUY9+Pf151sZXaP5z31WqEYgGORkOc5XAzqZN0NJMSehLZC9HI9LJeKE1Ejq1JPP4e1FJAxld20BwCffvoBcIoq7qgUsUVQkdLC0c01RVvMUjx5tqnG3ABGPr6a1iVAsRZifKPT66X7vb6erEsILRvJw0iqMlfVf11D1uzSO1Ri39Iraiqn+AgeaFZDtkYHBGTj7519T0TUFQUuOYWK5GPXvxxnPpp+bpq70ilrfWU6xg8K5PJz3Pl+2qadA3O61LT1txgV2PJG58/uBrfONGOMrFKqriaOlpqZ2IhLsxcYG5tvbk8eX+de0NcwhqIKyqkSGcpv8OMMSAc9zyP0zp0b8NFibZJdTkDJK0/8A9tRVH4d08RX/AGrKd3tTj/5aXzqsb0P43diNQUUtbPIkAZ2DArgABh7c+v76beg7fPZOqaesnWWNWmSKIMvMkUm5cnGQCCUyCfX9de03Q9X8WnwFzVGzwXQjn9DprtfSF2pLostxu6zusREfhqw2A4JwT9QNEuWLjoIwkpD5K5LDBz+nGlHq/qGEutnotjVDSKJHdmCxnI9VI5AyTyOPvppXcEDMzE8DOcc++hl9SBadqswh6hAF3N6gnsf31GXstR2AekOl6Okvc9bADJDGh+Hqi4Zpi2NxPrx29O/GnUxPnnbn1/K/76VKaWWtanpnd4oAzeL4L7ScA9v10R8HqZPJHVUDIvCswIJHpkbTqLTLcbP/2Q==">
            <a:hlinkClick r:id="rId10"/>
          </p:cNvPr>
          <p:cNvSpPr>
            <a:spLocks noChangeAspect="1" noChangeArrowheads="1"/>
          </p:cNvSpPr>
          <p:nvPr/>
        </p:nvSpPr>
        <p:spPr bwMode="auto">
          <a:xfrm>
            <a:off x="155575" y="-350838"/>
            <a:ext cx="1314450" cy="74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Perpetua" pitchFamily="18" charset="0"/>
              <a:cs typeface="Arial" charset="0"/>
            </a:endParaRPr>
          </a:p>
        </p:txBody>
      </p:sp>
      <p:pic>
        <p:nvPicPr>
          <p:cNvPr id="45069" name="Picture 26" descr="http://t3.gstatic.com/images?q=tbn:ANd9GcTUhFsI7S96YmXmIxSFTGrF78J4qRJjIQitYPQHecN9nttvDnt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105400"/>
            <a:ext cx="165735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" name="Diagram 34"/>
          <p:cNvGraphicFramePr/>
          <p:nvPr/>
        </p:nvGraphicFramePr>
        <p:xfrm>
          <a:off x="1981200" y="1371600"/>
          <a:ext cx="49530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1920148874"/>
      </p:ext>
    </p:extLst>
  </p:cSld>
  <p:clrMapOvr>
    <a:masterClrMapping/>
  </p:clrMapOvr>
  <p:transition spd="slow">
    <p:checker/>
    <p:sndAc>
      <p:stSnd>
        <p:snd r:embed="rId2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RABBIT AND THE TURTLE</a:t>
            </a:r>
          </a:p>
        </p:txBody>
      </p:sp>
      <p:pic>
        <p:nvPicPr>
          <p:cNvPr id="460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474788"/>
            <a:ext cx="6400800" cy="4776787"/>
          </a:xfrm>
        </p:spPr>
      </p:pic>
    </p:spTree>
    <p:extLst>
      <p:ext uri="{BB962C8B-B14F-4D97-AF65-F5344CB8AC3E}">
        <p14:creationId xmlns:p14="http://schemas.microsoft.com/office/powerpoint/2010/main" val="1255015186"/>
      </p:ext>
    </p:extLst>
  </p:cSld>
  <p:clrMapOvr>
    <a:masterClrMapping/>
  </p:clrMapOvr>
  <p:transition spd="slow">
    <p:checker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Race is Planned…</a:t>
            </a:r>
          </a:p>
        </p:txBody>
      </p:sp>
      <p:pic>
        <p:nvPicPr>
          <p:cNvPr id="471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824038"/>
            <a:ext cx="6430962" cy="4652962"/>
          </a:xfrm>
        </p:spPr>
      </p:pic>
    </p:spTree>
    <p:extLst>
      <p:ext uri="{BB962C8B-B14F-4D97-AF65-F5344CB8AC3E}">
        <p14:creationId xmlns:p14="http://schemas.microsoft.com/office/powerpoint/2010/main" val="2702031369"/>
      </p:ext>
    </p:extLst>
  </p:cSld>
  <p:clrMapOvr>
    <a:masterClrMapping/>
  </p:clrMapOvr>
  <p:transition spd="slow">
    <p:checker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rabbit ran as fast as he can…</a:t>
            </a:r>
          </a:p>
        </p:txBody>
      </p:sp>
      <p:pic>
        <p:nvPicPr>
          <p:cNvPr id="481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2025" y="1752600"/>
            <a:ext cx="7143750" cy="3505200"/>
          </a:xfrm>
        </p:spPr>
      </p:pic>
    </p:spTree>
    <p:extLst>
      <p:ext uri="{BB962C8B-B14F-4D97-AF65-F5344CB8AC3E}">
        <p14:creationId xmlns:p14="http://schemas.microsoft.com/office/powerpoint/2010/main" val="3817726068"/>
      </p:ext>
    </p:extLst>
  </p:cSld>
  <p:clrMapOvr>
    <a:masterClrMapping/>
  </p:clrMapOvr>
  <p:transition spd="slow">
    <p:checker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The rabbit was too arrogant…he slept and rest…</a:t>
            </a:r>
          </a:p>
        </p:txBody>
      </p:sp>
      <p:pic>
        <p:nvPicPr>
          <p:cNvPr id="491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747838"/>
            <a:ext cx="7315200" cy="4729162"/>
          </a:xfrm>
        </p:spPr>
      </p:pic>
    </p:spTree>
    <p:extLst>
      <p:ext uri="{BB962C8B-B14F-4D97-AF65-F5344CB8AC3E}">
        <p14:creationId xmlns:p14="http://schemas.microsoft.com/office/powerpoint/2010/main" val="359037143"/>
      </p:ext>
    </p:extLst>
  </p:cSld>
  <p:clrMapOvr>
    <a:masterClrMapping/>
  </p:clrMapOvr>
  <p:transition spd="slow">
    <p:checker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And so, the Turtle won…</a:t>
            </a:r>
          </a:p>
        </p:txBody>
      </p:sp>
      <p:pic>
        <p:nvPicPr>
          <p:cNvPr id="501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828800"/>
            <a:ext cx="5481638" cy="4495800"/>
          </a:xfrm>
        </p:spPr>
      </p:pic>
    </p:spTree>
    <p:extLst>
      <p:ext uri="{BB962C8B-B14F-4D97-AF65-F5344CB8AC3E}">
        <p14:creationId xmlns:p14="http://schemas.microsoft.com/office/powerpoint/2010/main" val="2399007136"/>
      </p:ext>
    </p:extLst>
  </p:cSld>
  <p:clrMapOvr>
    <a:masterClrMapping/>
  </p:clrMapOvr>
  <p:transition spd="slow">
    <p:checker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Rabbit realized his mistake…</a:t>
            </a:r>
          </a:p>
        </p:txBody>
      </p:sp>
      <p:pic>
        <p:nvPicPr>
          <p:cNvPr id="512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531938"/>
            <a:ext cx="6400800" cy="4776787"/>
          </a:xfrm>
        </p:spPr>
      </p:pic>
    </p:spTree>
    <p:extLst>
      <p:ext uri="{BB962C8B-B14F-4D97-AF65-F5344CB8AC3E}">
        <p14:creationId xmlns:p14="http://schemas.microsoft.com/office/powerpoint/2010/main" val="2701727557"/>
      </p:ext>
    </p:extLst>
  </p:cSld>
  <p:clrMapOvr>
    <a:masterClrMapping/>
  </p:clrMapOvr>
  <p:transition spd="slow">
    <p:checker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Go Rabbit Go! </a:t>
            </a:r>
          </a:p>
        </p:txBody>
      </p:sp>
      <p:pic>
        <p:nvPicPr>
          <p:cNvPr id="522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9938" y="2362200"/>
            <a:ext cx="7721600" cy="3048000"/>
          </a:xfrm>
        </p:spPr>
      </p:pic>
    </p:spTree>
    <p:extLst>
      <p:ext uri="{BB962C8B-B14F-4D97-AF65-F5344CB8AC3E}">
        <p14:creationId xmlns:p14="http://schemas.microsoft.com/office/powerpoint/2010/main" val="640707682"/>
      </p:ext>
    </p:extLst>
  </p:cSld>
  <p:clrMapOvr>
    <a:masterClrMapping/>
  </p:clrMapOvr>
  <p:transition spd="slow">
    <p:checker/>
    <p:sndAc>
      <p:stSnd>
        <p:snd r:embed="rId3" name="explode.wav"/>
      </p:stSnd>
    </p:sndAc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He ran as fast as he can…rabbit won!</a:t>
            </a:r>
            <a:endParaRPr lang="en-US" dirty="0"/>
          </a:p>
        </p:txBody>
      </p:sp>
      <p:pic>
        <p:nvPicPr>
          <p:cNvPr id="532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1425575"/>
            <a:ext cx="4876800" cy="4875213"/>
          </a:xfrm>
        </p:spPr>
      </p:pic>
    </p:spTree>
    <p:extLst>
      <p:ext uri="{BB962C8B-B14F-4D97-AF65-F5344CB8AC3E}">
        <p14:creationId xmlns:p14="http://schemas.microsoft.com/office/powerpoint/2010/main" val="2841835372"/>
      </p:ext>
    </p:extLst>
  </p:cSld>
  <p:clrMapOvr>
    <a:masterClrMapping/>
  </p:clrMapOvr>
  <p:transition spd="slow">
    <p:checker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Turtle made another plan…</a:t>
            </a:r>
          </a:p>
        </p:txBody>
      </p:sp>
      <p:pic>
        <p:nvPicPr>
          <p:cNvPr id="542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652588"/>
            <a:ext cx="4670425" cy="4672012"/>
          </a:xfrm>
        </p:spPr>
      </p:pic>
    </p:spTree>
    <p:extLst>
      <p:ext uri="{BB962C8B-B14F-4D97-AF65-F5344CB8AC3E}">
        <p14:creationId xmlns:p14="http://schemas.microsoft.com/office/powerpoint/2010/main" val="2215192626"/>
      </p:ext>
    </p:extLst>
  </p:cSld>
  <p:clrMapOvr>
    <a:masterClrMapping/>
  </p:clrMapOvr>
  <p:transition spd="slow">
    <p:checker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DREAMER GROWS UP…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Some dreams are meant to die…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Why?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*Because the dreamer has grown up…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*The dreams are not his or her dreams…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Distinguish whether it is a shallow dream or a soul dream…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1193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Both ran as fast as they can…</a:t>
            </a:r>
          </a:p>
        </p:txBody>
      </p:sp>
      <p:pic>
        <p:nvPicPr>
          <p:cNvPr id="552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871663"/>
            <a:ext cx="6151563" cy="4467225"/>
          </a:xfrm>
        </p:spPr>
      </p:pic>
    </p:spTree>
    <p:extLst>
      <p:ext uri="{BB962C8B-B14F-4D97-AF65-F5344CB8AC3E}">
        <p14:creationId xmlns:p14="http://schemas.microsoft.com/office/powerpoint/2010/main" val="2799805828"/>
      </p:ext>
    </p:extLst>
  </p:cSld>
  <p:clrMapOvr>
    <a:masterClrMapping/>
  </p:clrMapOvr>
  <p:transition spd="slow">
    <p:checker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With water course we must pursue…</a:t>
            </a:r>
            <a:endParaRPr lang="en-US" dirty="0"/>
          </a:p>
        </p:txBody>
      </p:sp>
      <p:pic>
        <p:nvPicPr>
          <p:cNvPr id="563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636713"/>
            <a:ext cx="6257925" cy="4687887"/>
          </a:xfrm>
        </p:spPr>
      </p:pic>
    </p:spTree>
    <p:extLst>
      <p:ext uri="{BB962C8B-B14F-4D97-AF65-F5344CB8AC3E}">
        <p14:creationId xmlns:p14="http://schemas.microsoft.com/office/powerpoint/2010/main" val="1057015962"/>
      </p:ext>
    </p:extLst>
  </p:cSld>
  <p:clrMapOvr>
    <a:masterClrMapping/>
  </p:clrMapOvr>
  <p:transition spd="slow">
    <p:checker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turtle won again…</a:t>
            </a:r>
          </a:p>
        </p:txBody>
      </p:sp>
      <p:pic>
        <p:nvPicPr>
          <p:cNvPr id="573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100" y="1600200"/>
            <a:ext cx="7493000" cy="4495800"/>
          </a:xfrm>
        </p:spPr>
      </p:pic>
    </p:spTree>
    <p:extLst>
      <p:ext uri="{BB962C8B-B14F-4D97-AF65-F5344CB8AC3E}">
        <p14:creationId xmlns:p14="http://schemas.microsoft.com/office/powerpoint/2010/main" val="522589782"/>
      </p:ext>
    </p:extLst>
  </p:cSld>
  <p:clrMapOvr>
    <a:masterClrMapping/>
  </p:clrMapOvr>
  <p:transition spd="slow">
    <p:checker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They both realized a big lesson…</a:t>
            </a:r>
          </a:p>
        </p:txBody>
      </p:sp>
      <p:pic>
        <p:nvPicPr>
          <p:cNvPr id="583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524000"/>
            <a:ext cx="7010400" cy="4800600"/>
          </a:xfrm>
        </p:spPr>
      </p:pic>
    </p:spTree>
    <p:extLst>
      <p:ext uri="{BB962C8B-B14F-4D97-AF65-F5344CB8AC3E}">
        <p14:creationId xmlns:p14="http://schemas.microsoft.com/office/powerpoint/2010/main" val="3031791273"/>
      </p:ext>
    </p:extLst>
  </p:cSld>
  <p:clrMapOvr>
    <a:masterClrMapping/>
  </p:clrMapOvr>
  <p:transition spd="slow">
    <p:checker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Knowing Your Strengths and Weaknesses</a:t>
            </a:r>
          </a:p>
        </p:txBody>
      </p:sp>
      <p:pic>
        <p:nvPicPr>
          <p:cNvPr id="593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1905000"/>
            <a:ext cx="3260725" cy="3657600"/>
          </a:xfrm>
        </p:spPr>
      </p:pic>
      <p:pic>
        <p:nvPicPr>
          <p:cNvPr id="5939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36988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752103"/>
      </p:ext>
    </p:extLst>
  </p:cSld>
  <p:clrMapOvr>
    <a:masterClrMapping/>
  </p:clrMapOvr>
  <p:transition spd="slow">
    <p:checker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And both won the race and learned a big lesson about teamwork</a:t>
            </a:r>
            <a:endParaRPr lang="en-US" dirty="0"/>
          </a:p>
        </p:txBody>
      </p:sp>
      <p:pic>
        <p:nvPicPr>
          <p:cNvPr id="604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1806575"/>
            <a:ext cx="4518025" cy="4518025"/>
          </a:xfrm>
        </p:spPr>
      </p:pic>
    </p:spTree>
    <p:extLst>
      <p:ext uri="{BB962C8B-B14F-4D97-AF65-F5344CB8AC3E}">
        <p14:creationId xmlns:p14="http://schemas.microsoft.com/office/powerpoint/2010/main" val="2029506917"/>
      </p:ext>
    </p:extLst>
  </p:cSld>
  <p:clrMapOvr>
    <a:masterClrMapping/>
  </p:clrMapOvr>
  <p:transition spd="slow">
    <p:checker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TEAMWORK WORKS…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905000" y="5367984"/>
            <a:ext cx="64028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We Need People with POSITIVE ATTITUDES not people with </a:t>
            </a:r>
          </a:p>
          <a:p>
            <a:r>
              <a:rPr lang="en-US" sz="2000" dirty="0">
                <a:solidFill>
                  <a:prstClr val="black"/>
                </a:solidFill>
              </a:rPr>
              <a:t>NEGATIVE ATTITUDES in the system!</a:t>
            </a:r>
          </a:p>
        </p:txBody>
      </p:sp>
    </p:spTree>
    <p:extLst>
      <p:ext uri="{BB962C8B-B14F-4D97-AF65-F5344CB8AC3E}">
        <p14:creationId xmlns:p14="http://schemas.microsoft.com/office/powerpoint/2010/main" val="1821963782"/>
      </p:ext>
    </p:extLst>
  </p:cSld>
  <p:clrMapOvr>
    <a:masterClrMapping/>
  </p:clrMapOvr>
  <p:transition spd="slow">
    <p:checker/>
    <p:sndAc>
      <p:stSnd>
        <p:snd r:embed="rId2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FIGHTING SPIRIT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6700"/>
            <a:ext cx="83820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09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4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VERY MUCH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5495528" cy="452596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SACEDA YOUTH LEAD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SYL Center, </a:t>
            </a:r>
            <a:r>
              <a:rPr lang="en-US" dirty="0" err="1" smtClean="0"/>
              <a:t>Puork</a:t>
            </a:r>
            <a:r>
              <a:rPr lang="en-US" dirty="0" smtClean="0"/>
              <a:t> </a:t>
            </a:r>
            <a:r>
              <a:rPr lang="en-US" dirty="0" err="1" smtClean="0"/>
              <a:t>Likod</a:t>
            </a:r>
            <a:r>
              <a:rPr lang="en-US" dirty="0" smtClean="0"/>
              <a:t> </a:t>
            </a:r>
          </a:p>
          <a:p>
            <a:pPr marL="0" indent="0" algn="ctr">
              <a:buNone/>
            </a:pPr>
            <a:r>
              <a:rPr lang="en-US" dirty="0" err="1" smtClean="0"/>
              <a:t>Brgy</a:t>
            </a:r>
            <a:r>
              <a:rPr lang="en-US" dirty="0" smtClean="0"/>
              <a:t> . Candau-ay6200 </a:t>
            </a:r>
            <a:r>
              <a:rPr lang="en-US" dirty="0" err="1" smtClean="0"/>
              <a:t>Dumaguete</a:t>
            </a:r>
            <a:r>
              <a:rPr lang="en-US" dirty="0" smtClean="0"/>
              <a:t> City</a:t>
            </a:r>
          </a:p>
          <a:p>
            <a:pPr marL="0" indent="0" algn="ctr">
              <a:buNone/>
            </a:pPr>
            <a:r>
              <a:rPr lang="en-US" dirty="0" smtClean="0"/>
              <a:t>The Philippines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Mobile: 0915 633 9546</a:t>
            </a:r>
          </a:p>
          <a:p>
            <a:pPr marL="0" indent="0" algn="ctr">
              <a:buNone/>
            </a:pPr>
            <a:r>
              <a:rPr lang="en-US" dirty="0" smtClean="0"/>
              <a:t>Email: </a:t>
            </a:r>
            <a:r>
              <a:rPr lang="en-US" sz="2200" dirty="0" smtClean="0">
                <a:hlinkClick r:id="rId3"/>
              </a:rPr>
              <a:t>sacedayouthlead@gmail.com</a:t>
            </a:r>
            <a:endParaRPr lang="en-US" sz="2200" dirty="0" smtClean="0"/>
          </a:p>
          <a:p>
            <a:pPr marL="0" indent="0" algn="ctr">
              <a:buNone/>
            </a:pPr>
            <a:r>
              <a:rPr lang="en-US" sz="2200" dirty="0" smtClean="0">
                <a:hlinkClick r:id="rId4"/>
              </a:rPr>
              <a:t>Syl.school@yahoo.com</a:t>
            </a:r>
            <a:endParaRPr lang="en-US" sz="2200" dirty="0" smtClean="0"/>
          </a:p>
          <a:p>
            <a:pPr marL="0" indent="0" algn="ctr">
              <a:buNone/>
            </a:pPr>
            <a:r>
              <a:rPr lang="en-US" sz="2600" u="sng" dirty="0" smtClean="0"/>
              <a:t>www.sacedayouthlead.org</a:t>
            </a:r>
            <a:endParaRPr lang="en-US" sz="2200" u="sng" dirty="0" smtClean="0"/>
          </a:p>
          <a:p>
            <a:pPr marL="0" indent="0" algn="ctr">
              <a:buNone/>
            </a:pPr>
            <a:r>
              <a:rPr lang="en-US" sz="2200" dirty="0" smtClean="0"/>
              <a:t>Blog:</a:t>
            </a:r>
            <a:r>
              <a:rPr lang="en-US" dirty="0"/>
              <a:t> </a:t>
            </a:r>
            <a:r>
              <a:rPr lang="en-US" sz="2200" u="sng" dirty="0" smtClean="0">
                <a:solidFill>
                  <a:schemeClr val="accent5">
                    <a:lumMod val="50000"/>
                  </a:schemeClr>
                </a:solidFill>
              </a:rPr>
              <a:t>Sacedayouthlead.blogspot.com</a:t>
            </a:r>
          </a:p>
          <a:p>
            <a:pPr marL="0" indent="0" algn="ctr">
              <a:buNone/>
            </a:pPr>
            <a:endParaRPr lang="en-US" sz="2200" u="sng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666" y="2133600"/>
            <a:ext cx="3377838" cy="3062573"/>
          </a:xfrm>
        </p:spPr>
      </p:pic>
    </p:spTree>
    <p:extLst>
      <p:ext uri="{BB962C8B-B14F-4D97-AF65-F5344CB8AC3E}">
        <p14:creationId xmlns:p14="http://schemas.microsoft.com/office/powerpoint/2010/main" val="276817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shreg.wav"/>
          </p:stSnd>
        </p:sndAc>
      </p:transition>
    </mc:Choice>
    <mc:Fallback xmlns="">
      <p:transition spd="slow">
        <p:sndAc>
          <p:stSnd>
            <p:snd r:embed="rId6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d-ID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WORK 1:  QUIZ BOWL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75271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Let a Soul Dream be Born…</a:t>
            </a:r>
          </a:p>
        </p:txBody>
      </p:sp>
      <p:sp>
        <p:nvSpPr>
          <p:cNvPr id="9728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When does God reveal your soul dream?</a:t>
            </a:r>
          </a:p>
          <a:p>
            <a:pPr>
              <a:buFont typeface="Arial" charset="0"/>
              <a:buNone/>
            </a:pPr>
            <a:r>
              <a:rPr lang="en-US" smtClean="0"/>
              <a:t>When is your personal encounter?</a:t>
            </a:r>
          </a:p>
        </p:txBody>
      </p:sp>
      <p:sp>
        <p:nvSpPr>
          <p:cNvPr id="9728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2770" name="Picture 2" descr="https://encrypted-tbn2.google.com/images?q=tbn:ANd9GcTku674fDnYCiHqRXeUVZ0F8LkcIPr5UnZ_PearA53nOZ76FHiF9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0" descr="http://www.marcandangel.com/images/tragedy-strik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1400"/>
            <a:ext cx="39624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2" descr="https://encrypted-tbn2.google.com/images?q=tbn:ANd9GcTzyrTmoL2dzOvc8BD7gQ4B5nCFQW2b7yhgPSsTq7UIGtO32A3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81400"/>
            <a:ext cx="1828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4" descr="https://encrypted-tbn2.google.com/images?q=tbn:ANd9GcQVam5W9SrAD4lhYsZOjtMsQH2T5iN2ZHPnGXr4yS4K1uluC_hUj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371600"/>
            <a:ext cx="230505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4" name="AutoShape 16" descr="data:image/jpeg;base64,/9j/4AAQSkZJRgABAQAAAQABAAD/2wCEAAkGBhIPDQ8NDxAQDQ0MDQ0NDQ0NEA8NDQ0NFBAVFBQQEhIXGyYeFxkjGRISHy8gIycpOCwtFR4xNTwqQTItOCkBCQoKDgwOFA8PGikcHB0sLCwpKSwpKSw1KSkpLCwpKiksKSkpKSkvKSkpKSkpKSkpKSwpKjQpKSkpKikpKSksKf/AABEIAM4A9QMBIgACEQEDEQH/xAAcAAABBQEBAQAAAAAAAAAAAAAAAQIEBQYDBwj/xAA4EAACAQIDBwIEBQIGAwAAAAAAAQIDEQQFUQYSExQhQWEVMSJSgZEHMkJxoRaxYnKCwdHwI0OS/8QAGgEAAwADAQAAAAAAAAAAAAAAAAECAwQFBv/EACoRAAIBBAICAgEDBQEAAAAAAAABAgMREhMEURQhMUFhIlJxBUKBgpEj/9oADAMBAAIRAxEAPwDxewDrCWEAgC2CwAIAoAAgCgACAKAgAAAAAAFAYgCigAgChYBiCi2CwAIKFhbCuAiQqQu6OURXHYREvDySZHVMk0MM2Y5tWMtNO5a4Wuu5OjOJAwuXyfYsoZZK3szm1HG/ydWnlb4EVREerURIqYCSRFnhGRG3ZcsuhIxixBVh2uwF3XZjt+DLWEsd3QZzlCx1kzjuLQywlhwDJGgOsFh3Cw0BbAACWAUAASwWFsFgASwothVEVwG2FsdI0rnVYdkuSKUWyPuiqJNp4S4ssHZkbEXqZC3QUSxjg+g1YQW1FaWQ40josOWVHBX7EynlvgxSrpGaPHbKRYY6QwpdrLvB2p4DwYXyTNHilXhcscn7F/gsgfToSsBhEmjWZbTjZHO5HLkvg6FHixXyU2EyZrsWMMC7WcTRUqcdELUUTky5EpM3o2Xqxl8Tll/dWIfpF+xosUcaNVLt1ZkjVlYpwTM5Wyrr7CGnrpdOgFrkSJ1I8oWCv2OFbLXoayhl6fYk+jeDq+Xizm+JkjBSy16HHkHc9Bnkqt7EKplCXYyx5xilwDG+ls5ywLRtVly0OVTK1oWuaQ+CYxYRjngWa1ZUtB3pi0L8xEeCY7lGHJs1/pS0F9LWgeag8FmP5NhyjNispWg5ZOtBeah+AzHwwbfYk08uZqllCXYSeAt7Il8y/wAFx4VvkoqOBWhJ9Mb6pFrhctbl7GrwGRLdW8jUq8vE2qfFTMBHBW7DnhD0Ops1GXsiHW2UfYwrnRZb41jErDoOUNFidmqkfZDcLs7Uk+sWZPIja9ydL+LFZhcKl7lgqat0ReYfZh26ljQ2Xil1NWfKj2bEaeKMg0tDpSoXNfU2bptdhlPJIQ/Uunkx+TFlKJQUcFK/RF/l2EcV1HVK1On7tEDG5/FdISMbzqfCKzjH7NFGn0GNLVGLr7Tz7SuV08/qXfxO/wC5UeDNmJ8mC+z0GeGT8kZ4HrcxtLaqpGNr3Js9s3upRXxNdW+wPh1V8Frkwf2ad4ZimaW2O4kr777vyILxqvRe+n2iThcPbsWUcNdDoxj36HTmIx7owyk2Z0kiPPBEOtgSbVzCOpFeYoqOZLxIcsC9DlLCPQsVj0do4uD90ZMpL6JtFlK6Hgbwi8lShL2OfpV/Yrb2GBTcJC8Iuo5Mu8h3IUY+8/5FtQsSk4fgdHDt9i53cOv1Cqth1+oNj6YWXZVwwbfYkUstv7k9Yyj8w5Y2l2kQ5z6KSiLgsujF3sWsXFdCoeYRs7SK3EZo+rv+xGuU37FJxX2amWLjHQjyzymn7oxWKzOb7lVWxM7+7NmnwcvlmnUrRj8I9HnntFe7RAxm2lCn+Vbz8HntScn7tnGVNm1D+nQ+2a0+W/pG3l+I67UyFjPxAnNWjHd8oyTpCcM2Y8GivdjXfKqFtW2prS/W/uRXn1W/539yE6Y10jZVGmvhGJ1pv7Jcs3qP3k2cXjW/dnB0hOGZFCK+EQ5yf2dniROMceGxNxlYonJnbihxDhuMN1jxQsiRxRSLZgLFBkzc1c8uRJ5k33KZ4kY65zI8dI6suS2XHPMOfKZ1xOMZNCI3suvURfVmUbrCcZj0InyGXqzyS9hXtLU+Yz7qjXUH48OiXyJ9l5Uz6o/eTODzOT92yp3xd5lqjFfCJ3Sf2WnPeRVjPJV7zF3mGtBtZarGeRyxvkqN9i77FqQ9zLhY7yLznkpuIw4rFpQ9zLaeIRGqVUQeKxHULjTsRKpckSqjHVIzmN3jMomu2SuII5kW7EuyrEkrfDfREuwux2ESd5BdEW7DqMCRdCXRH6hdjESOghwuxLsBHcDh1AYifYXdRF4rF4rMOJmyJW4hVSRE4zF4zFix5EvhIVUkROOw47FiwyRM4KF4CIfHYcdhix5Im8BC8FELjsOMxYsMkTuGg3UQeKw4rDBjyRO4aE4aIarMXjMMWGSJfDQnCRE4rDiMMWGSJXCQ10EcOKw4rCzFdHV4dCcBeDlxGG+x2Yro68BBy6OXEYcVjswujry6Dl0cuKxOIwswujry6E5dHLiMOIx2Yro6cug5dHLiMOKwswujpy6E5dDOIxOIx2YvR05dAc+IwD2HoesOOWFJipMcqTJyCxCWFF5QnKmxeE9BZjxIPKC8mT1SegvDegsx4kDkxeTJ/CegcJ6CzHiQOTF5Mn8J6Cbj0DMMSDygcmTt1husMgxIXKAsGTt0VIMgxISwQ5YEnRgPVPwTmViQPTxVl5YKn4Dc8MWY8SCsAh3IoluPgbZ6BkFiI8vQ305E5U5PsDoy0Y8hY/ggenB6cicqL0HrDMMwxK9YBA8EidLDS0G8vLQeX5Fj+CC8EhORRP5aWgcsx5CxIHJITk0T3hmNeHY8hYkLk0IS3RYDy/JNiaqMTosOilpY96kiGYms4SNhTiWscMjpHDLwVSzMHmpOEi84l1GhEcqUPBnpZq9TnLM5ahqkw2RNPuQ8DlTh4Mm8xlqxPUZasNEuw3I1yo0/AvK0/BkVmU9WOWaz1YtEuw2x6NZyVPwHI0/BlfV56irOJ6i0z7Htj0ar0+n4FWW09UZZZzPUX1qeoaZ9j2RNfDL6WqOqwdLVGL9ZnqCzmepOifY9seja8nR1HxwdLVfwYj1qQ5Z5LyLx59j3R6NDn2b4TBQjOs3JzbUKdNKVSdvd9kkrrq2ZeX4lYfessHUcL/mdWClb/Lu2/kyW0+KnUxU5TbdowULv8sLey+t/uVJ06PChinL2zn1eXPJqPpHreF2zy2pDedSVGSV3CrSqb303FJP7lDX/ABKUatWNPDU6tFTaoSlKdOTprpea69X79rXMEBkjwqSb+zHLl1H+D0nLvxFwtSajiMNLDxf/ALac+NGL/wAUd1O37XNlQwdCpFVKVSM6c1eM4SUoyXhnglyyyfP62ElelJ7kn8dNu8J+bdn5MVbgpq9N2Zlpcxr1NXPb1l9Ps7jJ5ZB+xg8NtVKpBTjJq/uu8XozqtoqnzM53jVF9m7vgzZPLUNeAXgx72kqfMxHtFU+ZlaKnYt0DWPL4/sNeCjr/Bk3tBU+Ziev1PmZWip2TtgazlKff+wGSeez+YA0T7DbArbi3HcFjlQZuXRq2GbwXOqwzHLCCuh2ZwuFyUsGOWCFkh4siJi3JiwQ7khZorFkK4E3kg5IWaDFkICbyIckGaDFkIWxOWBHxwAbEPBlekLulpHAI6xy/wAEOqilTZTbgbpexyxaDlli0FuRWpmJzvK5T/8ALBNyStKK92l7NFPVy6rBb0qclFq97XSXnT6np/pS0KjaXFRwlH4dx1pyUY05dXu/qk4/tb31Nmjym2opXNerxkk5N2PPgADpHPAAAAJmWYzh1Fd/BLpP9u0voaflpGMTN9sfUWIwzjLrUw7UHq4NfA/4a/0mnyf0rM2uP+p4kPlZBysjU+lrQPSloaHkG7oMrysg5SRqHlSGvK0PeGgzPKyA0byxAPeLSR40Yj1TgIqI5UDC2WkKlAcnATgC8Am5dhylAVVIaDVQ8C8DwIY7iw0F40NBqo+BeB4AYvGhoLxoaCcDwHL+BegHKtDQXjQ0G8DwHA8AM6xrU9DpGtT0IyoeByoCaGibHEQ+W47mE/aKIsKI90jG0Xc862rzmVfFVIpzjSpy3I03KaV49HJwbsm3fsv7kvIdu6mFoujKnHEpNcKVSck6ce8PK006l1jthqdavKtxJU4z+KcIx3m5t3bUm+l76HLMNgqfLuOHvx1KMozqz6SXeLt0XR39ux1t3HlCMJHMdKtGUpopcz2+xddbsZRw0dMPFwl/9tuXfUzkpNttu7fVt9W/qXtbYnFxTk6cWoxcnu1Kb6JXfcoTcpKml/52/wAGpV2X/Xf/ACAABmMQAAAAF3shmzw+Mhd2p1rUamlpNbsvpK30uUgJkzipxcX9lQk4yUl9HtTqPWxzc3qVmR4udbCUasm96VNbza6yabjvfW1/qTbM844OLa6O+pqSTOm9LU5y3tRrT1G2YJMMkK0/mA5yiwKsxZIemh28il55i8+y9bMOxFzvIXfRSc8w55hrYbEXe+g4iKPnWJzjDUw2IveKhOOii5x6iPFsephtL7mEJzKKHmnqJzL1DULaX/MoOaRn+O9ROMx6g2miWLXccsdAzqqsXiEukUqrNIszp6DvVaehmeIHFFoQ9z6NN6xDRfYR51D/AKjNcUOKLQg3M0cs5g+nZpp9Oz6Hj9WG7Jx7xbi/o7G84pjc3p7uIqrs57y/1fF/udHhRUHJdmly5OSTIYBcn5jiacoQUIRU2ozqTSa+K3WK+p0G/aNFL0yAAAMQALCLbsvdkvD7lKSlO1RpXjGm00pf4n/xcTY0rmyyvN5UMPRo7sXw6cU76vq/7k17Su35UZnB49VU2k0423k+tr+Ts2cuVFOTuvZ0Y1XZWZdy2jlojm9oZ6L7FPcS4ao9BtkWzz+p4+wFRcB6o9E7JdlhcLljHKJaMfHJZaM1t0ezb0y6Ku4FxHIp6Metn56MW+HY/Hn0UgF6tnZ6MX+nZ6MXkQ7H40+ihAv/AOnZ6MP6cnoxeTDsfjT6KADQLZyWjHLZuegeTDsPGn0Z2wtjSR2ZlodI7Ly0JfKh2V4szMJDrGrjsq9EdY7KfsQ+XArxJmP3WLus2cdk0do7JwJfNgivDl2YbdYbjN4tkqfk6R2Tp+SfOgHhvtHn7pma2mobtWEvnp/zFtf2aPaP6UpaGP8AxQ2bhSwdKvTXWnXUJf5Zwf8AvCP3Nnic2EqsY9mtyuK1Sbv8Hl4AB6A4YABodn9ia2PoTrUKlC9Oe5KlOcoVE7Jp/ltZ9bdezInUjTWUnZFwhKbtFXZngLzH7F4vDySrUuHByjHjucHh43dk5VE7R+pw2jyylhq6pUK8MVFUqUp1KbUoKq4/FFSXRq6v4vYUasJWxd7lSpSim5K1jllWMhS33Pe+LdS3Vf2vd/yi7w9SNRXg1K3uu6/ddjK7zta/S97dr+1xadRxe9FuMl7OLaf3RM6Sl7+xwq4+vo1rojeCcMr2opqnu4mnOc47qjOlupzXfeTfv+3v4NBhczy+pTVR11RbbTpVYy4kXe3VRTVuvvc0KmyH9rf8HQpxp1PiSX8lLwWIXeKzPL6dSVKVfecHZyp05VKd+6Ul0f0AlTqP+x/8KdKmvWa/6aX1pdor7CPPH2ivsibDJoneGRxOC500du0+yr9dn2X8DfW6n/UXccjgdFkkCdtPoLS7KD1qoJ6zVNEskgO9EgLdT6F7/cZv1mqHrFXyaX0OAvokA30+g9/uMz6xV8ierVdWadZLDQcslhoG+n0Hv9xlXmdbVic9WfeX8muWTw0HLKoLsLyIdC/2Mdx6z/VL7s6QnW+af3ZsI5dDT+DrDAQ0/gl8mPQrpfbMhGFf5p/dnWNLEfNU+7NlDCR0OiwsTE+UuiXUiuzGKliPmqfdjnSxHzT+7NmsPHQ7U8FF9ifKXRLrxXZh1SxHzVDAbZbZOfFwCTqwjUjGtOUujlCabULeVa/79D1b8QM8eV4HmqdONWrOtTo01O+5GUlKTlKzTatB9E11aPnKcrtt9239Tv8A9JoqqnWkvS+P5OZzeZ6wh9/I91Y/H8C+L8j3pXh8Sf16dOupyAD0Zx7gT8qzuvhJSlQqOnvpKa6OMre109CAApRUlZq6HGTi7p2ZOzLOq+J3ePVnV3L7qk0oxv72S6EEBQjFRVl6CUnJ3buIKIAyQAAAAAAA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2786" name="AutoShape 18" descr="data:image/jpeg;base64,/9j/4AAQSkZJRgABAQAAAQABAAD/2wCEAAkGBhIPDQ8NDxAQDQ0MDQ0NDQ0NEA8NDQ0NFBAVFBQQEhIXGyYeFxkjGRISHy8gIycpOCwtFR4xNTwqQTItOCkBCQoKDgwOFA8PGikcHB0sLCwpKSwpKSw1KSkpLCwpKiksKSkpKSkvKSkpKSkpKSkpKSwpKjQpKSkpKikpKSksKf/AABEIAM4A9QMBIgACEQEDEQH/xAAcAAABBQEBAQAAAAAAAAAAAAAAAQIEBQYDBwj/xAA4EAACAQIDBwIEBQIGAwAAAAAAAQIDEQQFUQYSExQhQWEVMSJSgZEHMkJxoRaxYnKCwdHwI0OS/8QAGgEAAwADAQAAAAAAAAAAAAAAAAECAwQFBv/EACoRAAIBBAICAgEDBQEAAAAAAAABAgMREhMEURQhMUFhIlJxBUKBgpEj/9oADAMBAAIRAxEAPwDxewDrCWEAgC2CwAIAoAAgCgACAKAgAAAAAAFAYgCigAgChYBiCi2CwAIKFhbCuAiQqQu6OURXHYREvDySZHVMk0MM2Y5tWMtNO5a4Wuu5OjOJAwuXyfYsoZZK3szm1HG/ydWnlb4EVREerURIqYCSRFnhGRG3ZcsuhIxixBVh2uwF3XZjt+DLWEsd3QZzlCx1kzjuLQywlhwDJGgOsFh3Cw0BbAACWAUAASwWFsFgASwothVEVwG2FsdI0rnVYdkuSKUWyPuiqJNp4S4ssHZkbEXqZC3QUSxjg+g1YQW1FaWQ40josOWVHBX7EynlvgxSrpGaPHbKRYY6QwpdrLvB2p4DwYXyTNHilXhcscn7F/gsgfToSsBhEmjWZbTjZHO5HLkvg6FHixXyU2EyZrsWMMC7WcTRUqcdELUUTky5EpM3o2Xqxl8Tll/dWIfpF+xosUcaNVLt1ZkjVlYpwTM5Wyrr7CGnrpdOgFrkSJ1I8oWCv2OFbLXoayhl6fYk+jeDq+Xizm+JkjBSy16HHkHc9Bnkqt7EKplCXYyx5xilwDG+ls5ywLRtVly0OVTK1oWuaQ+CYxYRjngWa1ZUtB3pi0L8xEeCY7lGHJs1/pS0F9LWgeag8FmP5NhyjNispWg5ZOtBeah+AzHwwbfYk08uZqllCXYSeAt7Il8y/wAFx4VvkoqOBWhJ9Mb6pFrhctbl7GrwGRLdW8jUq8vE2qfFTMBHBW7DnhD0Ops1GXsiHW2UfYwrnRZb41jErDoOUNFidmqkfZDcLs7Uk+sWZPIja9ydL+LFZhcKl7lgqat0ReYfZh26ljQ2Xil1NWfKj2bEaeKMg0tDpSoXNfU2bptdhlPJIQ/Uunkx+TFlKJQUcFK/RF/l2EcV1HVK1On7tEDG5/FdISMbzqfCKzjH7NFGn0GNLVGLr7Tz7SuV08/qXfxO/wC5UeDNmJ8mC+z0GeGT8kZ4HrcxtLaqpGNr3Js9s3upRXxNdW+wPh1V8Frkwf2ad4ZimaW2O4kr777vyILxqvRe+n2iThcPbsWUcNdDoxj36HTmIx7owyk2Z0kiPPBEOtgSbVzCOpFeYoqOZLxIcsC9DlLCPQsVj0do4uD90ZMpL6JtFlK6Hgbwi8lShL2OfpV/Yrb2GBTcJC8Iuo5Mu8h3IUY+8/5FtQsSk4fgdHDt9i53cOv1Cqth1+oNj6YWXZVwwbfYkUstv7k9Yyj8w5Y2l2kQ5z6KSiLgsujF3sWsXFdCoeYRs7SK3EZo+rv+xGuU37FJxX2amWLjHQjyzymn7oxWKzOb7lVWxM7+7NmnwcvlmnUrRj8I9HnntFe7RAxm2lCn+Vbz8HntScn7tnGVNm1D+nQ+2a0+W/pG3l+I67UyFjPxAnNWjHd8oyTpCcM2Y8GivdjXfKqFtW2prS/W/uRXn1W/539yE6Y10jZVGmvhGJ1pv7Jcs3qP3k2cXjW/dnB0hOGZFCK+EQ5yf2dniROMceGxNxlYonJnbihxDhuMN1jxQsiRxRSLZgLFBkzc1c8uRJ5k33KZ4kY65zI8dI6suS2XHPMOfKZ1xOMZNCI3suvURfVmUbrCcZj0InyGXqzyS9hXtLU+Yz7qjXUH48OiXyJ9l5Uz6o/eTODzOT92yp3xd5lqjFfCJ3Sf2WnPeRVjPJV7zF3mGtBtZarGeRyxvkqN9i77FqQ9zLhY7yLznkpuIw4rFpQ9zLaeIRGqVUQeKxHULjTsRKpckSqjHVIzmN3jMomu2SuII5kW7EuyrEkrfDfREuwux2ESd5BdEW7DqMCRdCXRH6hdjESOghwuxLsBHcDh1AYifYXdRF4rF4rMOJmyJW4hVSRE4zF4zFix5EvhIVUkROOw47FiwyRM4KF4CIfHYcdhix5Im8BC8FELjsOMxYsMkTuGg3UQeKw4rDBjyRO4aE4aIarMXjMMWGSJfDQnCRE4rDiMMWGSJXCQ10EcOKw4rCzFdHV4dCcBeDlxGG+x2Yro68BBy6OXEYcVjswujry6Dl0cuKxOIwswujry6E5dHLiMOIx2Yro6cug5dHLiMOKwswujpy6E5dDOIxOIx2YvR05dAc+IwD2HoesOOWFJipMcqTJyCxCWFF5QnKmxeE9BZjxIPKC8mT1SegvDegsx4kDkxeTJ/CegcJ6CzHiQOTF5Mn8J6Cbj0DMMSDygcmTt1husMgxIXKAsGTt0VIMgxISwQ5YEnRgPVPwTmViQPTxVl5YKn4Dc8MWY8SCsAh3IoluPgbZ6BkFiI8vQ305E5U5PsDoy0Y8hY/ggenB6cicqL0HrDMMwxK9YBA8EidLDS0G8vLQeX5Fj+CC8EhORRP5aWgcsx5CxIHJITk0T3hmNeHY8hYkLk0IS3RYDy/JNiaqMTosOilpY96kiGYms4SNhTiWscMjpHDLwVSzMHmpOEi84l1GhEcqUPBnpZq9TnLM5ahqkw2RNPuQ8DlTh4Mm8xlqxPUZasNEuw3I1yo0/AvK0/BkVmU9WOWaz1YtEuw2x6NZyVPwHI0/BlfV56irOJ6i0z7Htj0ar0+n4FWW09UZZZzPUX1qeoaZ9j2RNfDL6WqOqwdLVGL9ZnqCzmepOifY9seja8nR1HxwdLVfwYj1qQ5Z5LyLx59j3R6NDn2b4TBQjOs3JzbUKdNKVSdvd9kkrrq2ZeX4lYfessHUcL/mdWClb/Lu2/kyW0+KnUxU5TbdowULv8sLey+t/uVJ06PChinL2zn1eXPJqPpHreF2zy2pDedSVGSV3CrSqb303FJP7lDX/ABKUatWNPDU6tFTaoSlKdOTprpea69X79rXMEBkjwqSb+zHLl1H+D0nLvxFwtSajiMNLDxf/ALac+NGL/wAUd1O37XNlQwdCpFVKVSM6c1eM4SUoyXhnglyyyfP62ElelJ7kn8dNu8J+bdn5MVbgpq9N2Zlpcxr1NXPb1l9Ps7jJ5ZB+xg8NtVKpBTjJq/uu8XozqtoqnzM53jVF9m7vgzZPLUNeAXgx72kqfMxHtFU+ZlaKnYt0DWPL4/sNeCjr/Bk3tBU+Ziev1PmZWip2TtgazlKff+wGSeez+YA0T7DbArbi3HcFjlQZuXRq2GbwXOqwzHLCCuh2ZwuFyUsGOWCFkh4siJi3JiwQ7khZorFkK4E3kg5IWaDFkICbyIckGaDFkIWxOWBHxwAbEPBlekLulpHAI6xy/wAEOqilTZTbgbpexyxaDlli0FuRWpmJzvK5T/8ALBNyStKK92l7NFPVy6rBb0qclFq97XSXnT6np/pS0KjaXFRwlH4dx1pyUY05dXu/qk4/tb31Nmjym2opXNerxkk5N2PPgADpHPAAAAJmWYzh1Fd/BLpP9u0voaflpGMTN9sfUWIwzjLrUw7UHq4NfA/4a/0mnyf0rM2uP+p4kPlZBysjU+lrQPSloaHkG7oMrysg5SRqHlSGvK0PeGgzPKyA0byxAPeLSR40Yj1TgIqI5UDC2WkKlAcnATgC8Am5dhylAVVIaDVQ8C8DwIY7iw0F40NBqo+BeB4AYvGhoLxoaCcDwHL+BegHKtDQXjQ0G8DwHA8AM6xrU9DpGtT0IyoeByoCaGibHEQ+W47mE/aKIsKI90jG0Xc862rzmVfFVIpzjSpy3I03KaV49HJwbsm3fsv7kvIdu6mFoujKnHEpNcKVSck6ce8PK006l1jthqdavKtxJU4z+KcIx3m5t3bUm+l76HLMNgqfLuOHvx1KMozqz6SXeLt0XR39ux1t3HlCMJHMdKtGUpopcz2+xddbsZRw0dMPFwl/9tuXfUzkpNttu7fVt9W/qXtbYnFxTk6cWoxcnu1Kb6JXfcoTcpKml/52/wAGpV2X/Xf/ACAABmMQAAAAF3shmzw+Mhd2p1rUamlpNbsvpK30uUgJkzipxcX9lQk4yUl9HtTqPWxzc3qVmR4udbCUasm96VNbza6yabjvfW1/qTbM844OLa6O+pqSTOm9LU5y3tRrT1G2YJMMkK0/mA5yiwKsxZIemh28il55i8+y9bMOxFzvIXfRSc8w55hrYbEXe+g4iKPnWJzjDUw2IveKhOOii5x6iPFsephtL7mEJzKKHmnqJzL1DULaX/MoOaRn+O9ROMx6g2miWLXccsdAzqqsXiEukUqrNIszp6DvVaehmeIHFFoQ9z6NN6xDRfYR51D/AKjNcUOKLQg3M0cs5g+nZpp9Oz6Hj9WG7Jx7xbi/o7G84pjc3p7uIqrs57y/1fF/udHhRUHJdmly5OSTIYBcn5jiacoQUIRU2ozqTSa+K3WK+p0G/aNFL0yAAAMQALCLbsvdkvD7lKSlO1RpXjGm00pf4n/xcTY0rmyyvN5UMPRo7sXw6cU76vq/7k17Su35UZnB49VU2k0423k+tr+Ts2cuVFOTuvZ0Y1XZWZdy2jlojm9oZ6L7FPcS4ao9BtkWzz+p4+wFRcB6o9E7JdlhcLljHKJaMfHJZaM1t0ezb0y6Ku4FxHIp6Metn56MW+HY/Hn0UgF6tnZ6MX+nZ6MXkQ7H40+ihAv/AOnZ6MP6cnoxeTDsfjT6KADQLZyWjHLZuegeTDsPGn0Z2wtjSR2ZlodI7Ly0JfKh2V4szMJDrGrjsq9EdY7KfsQ+XArxJmP3WLus2cdk0do7JwJfNgivDl2YbdYbjN4tkqfk6R2Tp+SfOgHhvtHn7pma2mobtWEvnp/zFtf2aPaP6UpaGP8AxQ2bhSwdKvTXWnXUJf5Zwf8AvCP3Nnic2EqsY9mtyuK1Sbv8Hl4AB6A4YABodn9ia2PoTrUKlC9Oe5KlOcoVE7Jp/ltZ9bdezInUjTWUnZFwhKbtFXZngLzH7F4vDySrUuHByjHjucHh43dk5VE7R+pw2jyylhq6pUK8MVFUqUp1KbUoKq4/FFSXRq6v4vYUasJWxd7lSpSim5K1jllWMhS33Pe+LdS3Vf2vd/yi7w9SNRXg1K3uu6/ddjK7zta/S97dr+1xadRxe9FuMl7OLaf3RM6Sl7+xwq4+vo1rojeCcMr2opqnu4mnOc47qjOlupzXfeTfv+3v4NBhczy+pTVR11RbbTpVYy4kXe3VRTVuvvc0KmyH9rf8HQpxp1PiSX8lLwWIXeKzPL6dSVKVfecHZyp05VKd+6Ul0f0AlTqP+x/8KdKmvWa/6aX1pdor7CPPH2ivsibDJoneGRxOC500du0+yr9dn2X8DfW6n/UXccjgdFkkCdtPoLS7KD1qoJ6zVNEskgO9EgLdT6F7/cZv1mqHrFXyaX0OAvokA30+g9/uMz6xV8ierVdWadZLDQcslhoG+n0Hv9xlXmdbVic9WfeX8muWTw0HLKoLsLyIdC/2Mdx6z/VL7s6QnW+af3ZsI5dDT+DrDAQ0/gl8mPQrpfbMhGFf5p/dnWNLEfNU+7NlDCR0OiwsTE+UuiXUiuzGKliPmqfdjnSxHzT+7NmsPHQ7U8FF9ifKXRLrxXZh1SxHzVDAbZbZOfFwCTqwjUjGtOUujlCabULeVa/79D1b8QM8eV4HmqdONWrOtTo01O+5GUlKTlKzTatB9E11aPnKcrtt9239Tv8A9JoqqnWkvS+P5OZzeZ6wh9/I91Y/H8C+L8j3pXh8Sf16dOupyAD0Zx7gT8qzuvhJSlQqOnvpKa6OMre109CAApRUlZq6HGTi7p2ZOzLOq+J3ePVnV3L7qk0oxv72S6EEBQjFRVl6CUnJ3buIKIAyQAAAAAAA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32788" name="Picture 20" descr="https://encrypted-tbn3.google.com/images?q=tbn:ANd9GcQLsRmEKE6MEgO_iCDreWleM1WC_ZJhQInaIg9sQhMqPzY2U_4J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81400"/>
            <a:ext cx="25336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9600" y="6324600"/>
            <a:ext cx="80772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cs typeface="Arial" charset="0"/>
              </a:rPr>
              <a:t>What dreams in your heart that has never died?</a:t>
            </a:r>
          </a:p>
        </p:txBody>
      </p:sp>
    </p:spTree>
    <p:extLst>
      <p:ext uri="{BB962C8B-B14F-4D97-AF65-F5344CB8AC3E}">
        <p14:creationId xmlns:p14="http://schemas.microsoft.com/office/powerpoint/2010/main" val="531407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Top 5 Performing Teams vs. Others</a:t>
            </a:r>
          </a:p>
          <a:p>
            <a:pPr marL="0" indent="0">
              <a:buNone/>
            </a:pPr>
            <a:r>
              <a:rPr lang="en-US" sz="3600" dirty="0" smtClean="0"/>
              <a:t>Music and Arts  </a:t>
            </a:r>
          </a:p>
          <a:p>
            <a:pPr marL="0" indent="0">
              <a:buNone/>
            </a:pPr>
            <a:r>
              <a:rPr lang="en-US" sz="3600" dirty="0"/>
              <a:t>	</a:t>
            </a:r>
            <a:endParaRPr lang="id-ID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WORK 2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51113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IRON MEN AND WOMEN</a:t>
            </a:r>
            <a:endParaRPr lang="id-ID" sz="4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WORK 3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55750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COUNT OF MONTE CRISTO</a:t>
            </a:r>
            <a:endParaRPr lang="id-ID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WORK 4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1329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DRAW A REPLICA WITH YOUR MOUTH</a:t>
            </a:r>
            <a:endParaRPr lang="id-ID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WORK 5</a:t>
            </a:r>
            <a:endParaRPr lang="id-ID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4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66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WORK 6 BASIN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44746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d-ID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WORK 7  THE WEB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2838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d-ID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WORK 8 CATCH THE FLAG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1416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2276872"/>
            <a:ext cx="7408333" cy="3450696"/>
          </a:xfrm>
        </p:spPr>
        <p:txBody>
          <a:bodyPr>
            <a:normAutofit/>
          </a:bodyPr>
          <a:lstStyle/>
          <a:p>
            <a:r>
              <a:rPr lang="en-US" sz="4400" dirty="0" smtClean="0"/>
              <a:t>CHINESE GARTER</a:t>
            </a:r>
            <a:endParaRPr lang="id-ID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WORK 9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867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196752"/>
            <a:ext cx="8640959" cy="5400599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sz="2800" dirty="0" smtClean="0">
                <a:latin typeface="Arial Black" panose="020B0A04020102020204" pitchFamily="34" charset="0"/>
              </a:rPr>
              <a:t>Aw </a:t>
            </a:r>
            <a:r>
              <a:rPr lang="en-US" sz="2800" dirty="0" err="1" smtClean="0">
                <a:latin typeface="Arial Black" panose="020B0A04020102020204" pitchFamily="34" charset="0"/>
              </a:rPr>
              <a:t>aw</a:t>
            </a:r>
            <a:r>
              <a:rPr lang="en-US" sz="2800" dirty="0" smtClean="0">
                <a:latin typeface="Arial Black" panose="020B0A04020102020204" pitchFamily="34" charset="0"/>
              </a:rPr>
              <a:t> dog, aw </a:t>
            </a:r>
            <a:r>
              <a:rPr lang="en-US" sz="2800" dirty="0" err="1" smtClean="0">
                <a:latin typeface="Arial Black" panose="020B0A04020102020204" pitchFamily="34" charset="0"/>
              </a:rPr>
              <a:t>aw</a:t>
            </a:r>
            <a:r>
              <a:rPr lang="en-US" sz="2800" dirty="0" smtClean="0">
                <a:latin typeface="Arial Black" panose="020B0A04020102020204" pitchFamily="34" charset="0"/>
              </a:rPr>
              <a:t> dog, </a:t>
            </a:r>
          </a:p>
          <a:p>
            <a:pPr marL="0" indent="0" algn="ctr">
              <a:buNone/>
            </a:pPr>
            <a:r>
              <a:rPr lang="en-US" sz="2800" dirty="0" smtClean="0">
                <a:latin typeface="Arial Black" panose="020B0A04020102020204" pitchFamily="34" charset="0"/>
              </a:rPr>
              <a:t>Aw </a:t>
            </a:r>
            <a:r>
              <a:rPr lang="en-US" sz="2800" dirty="0" err="1" smtClean="0">
                <a:latin typeface="Arial Black" panose="020B0A04020102020204" pitchFamily="34" charset="0"/>
              </a:rPr>
              <a:t>aw</a:t>
            </a:r>
            <a:r>
              <a:rPr lang="en-US" sz="2800" dirty="0" smtClean="0">
                <a:latin typeface="Arial Black" panose="020B0A04020102020204" pitchFamily="34" charset="0"/>
              </a:rPr>
              <a:t> dog to…</a:t>
            </a:r>
          </a:p>
          <a:p>
            <a:pPr marL="0" indent="0" algn="ctr">
              <a:buNone/>
            </a:pPr>
            <a:endParaRPr lang="en-US" sz="2800" dirty="0" smtClean="0">
              <a:latin typeface="Arial Black" panose="020B0A04020102020204" pitchFamily="34" charset="0"/>
            </a:endParaRPr>
          </a:p>
          <a:p>
            <a:pPr algn="ctr"/>
            <a:r>
              <a:rPr lang="en-US" sz="2800" dirty="0" smtClean="0">
                <a:latin typeface="Arial Black" panose="020B0A04020102020204" pitchFamily="34" charset="0"/>
              </a:rPr>
              <a:t>Meow </a:t>
            </a:r>
            <a:r>
              <a:rPr lang="en-US" sz="2800" dirty="0" err="1" smtClean="0">
                <a:latin typeface="Arial Black" panose="020B0A04020102020204" pitchFamily="34" charset="0"/>
              </a:rPr>
              <a:t>meow</a:t>
            </a:r>
            <a:r>
              <a:rPr lang="en-US" sz="2800" dirty="0" smtClean="0">
                <a:latin typeface="Arial Black" panose="020B0A04020102020204" pitchFamily="34" charset="0"/>
              </a:rPr>
              <a:t> cat, meow </a:t>
            </a:r>
            <a:r>
              <a:rPr lang="en-US" sz="2800" dirty="0" err="1" smtClean="0">
                <a:latin typeface="Arial Black" panose="020B0A04020102020204" pitchFamily="34" charset="0"/>
              </a:rPr>
              <a:t>meow</a:t>
            </a:r>
            <a:r>
              <a:rPr lang="en-US" sz="2800" dirty="0" smtClean="0">
                <a:latin typeface="Arial Black" panose="020B0A04020102020204" pitchFamily="34" charset="0"/>
              </a:rPr>
              <a:t> cat, </a:t>
            </a:r>
          </a:p>
          <a:p>
            <a:pPr marL="0" indent="0" algn="ctr">
              <a:buNone/>
            </a:pPr>
            <a:r>
              <a:rPr lang="en-US" sz="2800" dirty="0" smtClean="0">
                <a:latin typeface="Arial Black" panose="020B0A04020102020204" pitchFamily="34" charset="0"/>
              </a:rPr>
              <a:t>Meow meow cat to….</a:t>
            </a:r>
          </a:p>
          <a:p>
            <a:pPr marL="0" indent="0" algn="ctr">
              <a:buNone/>
            </a:pPr>
            <a:endParaRPr lang="en-US" sz="2800" dirty="0" smtClean="0">
              <a:latin typeface="Arial Black" panose="020B0A04020102020204" pitchFamily="34" charset="0"/>
            </a:endParaRPr>
          </a:p>
          <a:p>
            <a:pPr algn="ctr"/>
            <a:r>
              <a:rPr lang="en-US" sz="2800" dirty="0" smtClean="0">
                <a:latin typeface="Arial Black" panose="020B0A04020102020204" pitchFamily="34" charset="0"/>
              </a:rPr>
              <a:t>Tweet </a:t>
            </a:r>
            <a:r>
              <a:rPr lang="en-US" sz="2800" dirty="0" err="1" smtClean="0">
                <a:latin typeface="Arial Black" panose="020B0A04020102020204" pitchFamily="34" charset="0"/>
              </a:rPr>
              <a:t>tweet</a:t>
            </a:r>
            <a:r>
              <a:rPr lang="en-US" sz="2800" dirty="0" smtClean="0">
                <a:latin typeface="Arial Black" panose="020B0A04020102020204" pitchFamily="34" charset="0"/>
              </a:rPr>
              <a:t> bird, tweet </a:t>
            </a:r>
            <a:r>
              <a:rPr lang="en-US" sz="2800" dirty="0" err="1" smtClean="0">
                <a:latin typeface="Arial Black" panose="020B0A04020102020204" pitchFamily="34" charset="0"/>
              </a:rPr>
              <a:t>tweet</a:t>
            </a:r>
            <a:r>
              <a:rPr lang="en-US" sz="2800" dirty="0" smtClean="0">
                <a:latin typeface="Arial Black" panose="020B0A04020102020204" pitchFamily="34" charset="0"/>
              </a:rPr>
              <a:t> bird,</a:t>
            </a:r>
          </a:p>
          <a:p>
            <a:pPr marL="0" indent="0" algn="ctr">
              <a:buNone/>
            </a:pPr>
            <a:r>
              <a:rPr lang="en-US" sz="2800" dirty="0" smtClean="0">
                <a:latin typeface="Arial Black" panose="020B0A04020102020204" pitchFamily="34" charset="0"/>
              </a:rPr>
              <a:t>Tweet tweet bird to…</a:t>
            </a:r>
          </a:p>
          <a:p>
            <a:pPr marL="0" indent="0" algn="ctr">
              <a:buNone/>
            </a:pPr>
            <a:endParaRPr lang="en-US" sz="2800" dirty="0" smtClean="0">
              <a:latin typeface="Arial Black" panose="020B0A04020102020204" pitchFamily="34" charset="0"/>
            </a:endParaRPr>
          </a:p>
          <a:p>
            <a:pPr algn="ctr"/>
            <a:r>
              <a:rPr lang="en-US" sz="2800" dirty="0" smtClean="0">
                <a:latin typeface="Arial Black" panose="020B0A04020102020204" pitchFamily="34" charset="0"/>
              </a:rPr>
              <a:t>Quack </a:t>
            </a:r>
            <a:r>
              <a:rPr lang="en-US" sz="2800" dirty="0" err="1" smtClean="0">
                <a:latin typeface="Arial Black" panose="020B0A04020102020204" pitchFamily="34" charset="0"/>
              </a:rPr>
              <a:t>quack</a:t>
            </a:r>
            <a:r>
              <a:rPr lang="en-US" sz="2800" dirty="0" smtClean="0">
                <a:latin typeface="Arial Black" panose="020B0A04020102020204" pitchFamily="34" charset="0"/>
              </a:rPr>
              <a:t> duck, quack </a:t>
            </a:r>
            <a:r>
              <a:rPr lang="en-US" sz="2800" dirty="0" err="1" smtClean="0">
                <a:latin typeface="Arial Black" panose="020B0A04020102020204" pitchFamily="34" charset="0"/>
              </a:rPr>
              <a:t>quack</a:t>
            </a:r>
            <a:r>
              <a:rPr lang="en-US" sz="2800" dirty="0" smtClean="0">
                <a:latin typeface="Arial Black" panose="020B0A04020102020204" pitchFamily="34" charset="0"/>
              </a:rPr>
              <a:t> duck, </a:t>
            </a:r>
          </a:p>
          <a:p>
            <a:pPr marL="0" indent="0" algn="ctr">
              <a:buNone/>
            </a:pPr>
            <a:r>
              <a:rPr lang="en-US" sz="2800" dirty="0" smtClean="0">
                <a:latin typeface="Arial Black" panose="020B0A04020102020204" pitchFamily="34" charset="0"/>
              </a:rPr>
              <a:t>Quack quack duck to…</a:t>
            </a:r>
          </a:p>
          <a:p>
            <a:pPr marL="0" indent="0" algn="ctr">
              <a:buNone/>
            </a:pPr>
            <a:endParaRPr lang="en-US" sz="2800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en-US" sz="2800" dirty="0" smtClean="0">
                <a:latin typeface="Arial Black" panose="020B0A04020102020204" pitchFamily="34" charset="0"/>
              </a:rPr>
              <a:t>Oink </a:t>
            </a:r>
            <a:r>
              <a:rPr lang="en-US" sz="2800" dirty="0" err="1" smtClean="0">
                <a:latin typeface="Arial Black" panose="020B0A04020102020204" pitchFamily="34" charset="0"/>
              </a:rPr>
              <a:t>oink</a:t>
            </a:r>
            <a:r>
              <a:rPr lang="en-US" sz="2800" dirty="0" smtClean="0">
                <a:latin typeface="Arial Black" panose="020B0A04020102020204" pitchFamily="34" charset="0"/>
              </a:rPr>
              <a:t> pig, oink </a:t>
            </a:r>
            <a:r>
              <a:rPr lang="en-US" sz="2800" dirty="0" err="1" smtClean="0">
                <a:latin typeface="Arial Black" panose="020B0A04020102020204" pitchFamily="34" charset="0"/>
              </a:rPr>
              <a:t>oink</a:t>
            </a:r>
            <a:r>
              <a:rPr lang="en-US" sz="2800" dirty="0" smtClean="0">
                <a:latin typeface="Arial Black" panose="020B0A04020102020204" pitchFamily="34" charset="0"/>
              </a:rPr>
              <a:t> pig</a:t>
            </a:r>
          </a:p>
          <a:p>
            <a:pPr marL="0" indent="0" algn="ctr">
              <a:buNone/>
            </a:pPr>
            <a:r>
              <a:rPr lang="en-US" sz="2800" dirty="0" smtClean="0">
                <a:latin typeface="Arial Black" panose="020B0A04020102020204" pitchFamily="34" charset="0"/>
              </a:rPr>
              <a:t>Oink </a:t>
            </a:r>
            <a:r>
              <a:rPr lang="en-US" sz="2800" dirty="0" err="1" smtClean="0">
                <a:latin typeface="Arial Black" panose="020B0A04020102020204" pitchFamily="34" charset="0"/>
              </a:rPr>
              <a:t>oink</a:t>
            </a:r>
            <a:r>
              <a:rPr lang="en-US" sz="2800" dirty="0" smtClean="0">
                <a:latin typeface="Arial Black" panose="020B0A04020102020204" pitchFamily="34" charset="0"/>
              </a:rPr>
              <a:t> pig to..</a:t>
            </a:r>
          </a:p>
          <a:p>
            <a:pPr marL="0" indent="0" algn="ctr">
              <a:buNone/>
            </a:pPr>
            <a:endParaRPr lang="en-US" sz="2800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en-US" sz="2800" dirty="0" smtClean="0">
                <a:latin typeface="Arial Black" panose="020B0A04020102020204" pitchFamily="34" charset="0"/>
              </a:rPr>
              <a:t>Moo </a:t>
            </a:r>
            <a:r>
              <a:rPr lang="en-US" sz="2800" dirty="0" err="1" smtClean="0">
                <a:latin typeface="Arial Black" panose="020B0A04020102020204" pitchFamily="34" charset="0"/>
              </a:rPr>
              <a:t>moo</a:t>
            </a:r>
            <a:r>
              <a:rPr lang="en-US" sz="2800" dirty="0" smtClean="0">
                <a:latin typeface="Arial Black" panose="020B0A04020102020204" pitchFamily="34" charset="0"/>
              </a:rPr>
              <a:t> cow, moo </a:t>
            </a:r>
            <a:r>
              <a:rPr lang="en-US" sz="2800" dirty="0" err="1" smtClean="0">
                <a:latin typeface="Arial Black" panose="020B0A04020102020204" pitchFamily="34" charset="0"/>
              </a:rPr>
              <a:t>moo</a:t>
            </a:r>
            <a:r>
              <a:rPr lang="en-US" sz="2800" dirty="0" smtClean="0">
                <a:latin typeface="Arial Black" panose="020B0A04020102020204" pitchFamily="34" charset="0"/>
              </a:rPr>
              <a:t> cow</a:t>
            </a:r>
          </a:p>
          <a:p>
            <a:pPr marL="0" indent="0" algn="ctr">
              <a:buNone/>
            </a:pPr>
            <a:r>
              <a:rPr lang="en-US" sz="2800" dirty="0" smtClean="0">
                <a:latin typeface="Arial Black" panose="020B0A04020102020204" pitchFamily="34" charset="0"/>
              </a:rPr>
              <a:t>Moo </a:t>
            </a:r>
            <a:r>
              <a:rPr lang="en-US" sz="2800" dirty="0" err="1" smtClean="0">
                <a:latin typeface="Arial Black" panose="020B0A04020102020204" pitchFamily="34" charset="0"/>
              </a:rPr>
              <a:t>moo</a:t>
            </a:r>
            <a:r>
              <a:rPr lang="en-US" sz="2800" dirty="0" smtClean="0">
                <a:latin typeface="Arial Black" panose="020B0A04020102020204" pitchFamily="34" charset="0"/>
              </a:rPr>
              <a:t> cow to…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/>
          <a:lstStyle/>
          <a:p>
            <a:r>
              <a:rPr lang="en-US" dirty="0" smtClean="0"/>
              <a:t>Team Work 10 Animal Sound Off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07501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Signs of Soul Dreams for Leadership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Font typeface="Arial" charset="0"/>
              <a:buNone/>
            </a:pPr>
            <a:r>
              <a:rPr lang="en-US" b="1" smtClean="0"/>
              <a:t>The Dream Is Connected to Your Most Important Values</a:t>
            </a:r>
          </a:p>
          <a:p>
            <a:pPr algn="ctr">
              <a:buFont typeface="Arial" charset="0"/>
              <a:buNone/>
            </a:pPr>
            <a:endParaRPr lang="en-US" b="1" smtClean="0"/>
          </a:p>
          <a:p>
            <a:pPr algn="ctr">
              <a:buFont typeface="Arial" charset="0"/>
              <a:buNone/>
            </a:pPr>
            <a:r>
              <a:rPr lang="en-US" b="1" smtClean="0"/>
              <a:t>The Dream Must Bring You Closer to God</a:t>
            </a:r>
            <a:endParaRPr lang="en-US" smtClean="0"/>
          </a:p>
          <a:p>
            <a:pPr algn="ctr">
              <a:buFont typeface="Arial" charset="0"/>
              <a:buNone/>
            </a:pPr>
            <a:endParaRPr lang="en-US" smtClean="0"/>
          </a:p>
        </p:txBody>
      </p:sp>
      <p:sp>
        <p:nvSpPr>
          <p:cNvPr id="98308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Font typeface="Arial" charset="0"/>
              <a:buNone/>
            </a:pPr>
            <a:endParaRPr lang="en-US" sz="6000" smtClean="0"/>
          </a:p>
        </p:txBody>
      </p:sp>
      <p:pic>
        <p:nvPicPr>
          <p:cNvPr id="35842" name="Picture 2" descr="https://encrypted-tbn1.google.com/images?q=tbn:ANd9GcSJYyGlW6RJf8T2902Zj2Jzlmet9gYQHDEhrmFaCAr8ZYGlFnOVc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4013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389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Signs of Soul Dreams for Leadership</a:t>
            </a:r>
            <a:endParaRPr lang="en-US" dirty="0"/>
          </a:p>
        </p:txBody>
      </p:sp>
      <p:sp>
        <p:nvSpPr>
          <p:cNvPr id="99331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Font typeface="Arial" charset="0"/>
              <a:buNone/>
            </a:pPr>
            <a:r>
              <a:rPr lang="en-US" b="1" smtClean="0"/>
              <a:t>The Dream Must Be Connected to Your Life Purpose and Core Gifts</a:t>
            </a:r>
          </a:p>
          <a:p>
            <a:pPr algn="ctr">
              <a:buFont typeface="Arial" charset="0"/>
              <a:buNone/>
            </a:pPr>
            <a:endParaRPr lang="en-US" b="1" smtClean="0"/>
          </a:p>
          <a:p>
            <a:pPr algn="ctr">
              <a:buFont typeface="Arial" charset="0"/>
              <a:buNone/>
            </a:pPr>
            <a:r>
              <a:rPr lang="en-US" b="1" smtClean="0"/>
              <a:t>The Dream Must Make You Happy in the Deepest Way Possible</a:t>
            </a:r>
            <a:endParaRPr lang="en-US" smtClean="0"/>
          </a:p>
        </p:txBody>
      </p:sp>
      <p:sp>
        <p:nvSpPr>
          <p:cNvPr id="36866" name="AutoShape 2" descr="data:image/jpeg;base64,/9j/4AAQSkZJRgABAQAAAQABAAD/2wCEAAkGBhQSEBQUExQWFBQUFBcUFBQVFxcUFxUUFBUXFBQUFBQYHSYeFxkkGRQUHy8gJCcpLCwsFR4xNTAqNSYrLCkBCQoKDgwOGg8PGiwkHCQsKSwsKSksLCwpLCwsLCksLCwsLCwsLCwsLCwsLCwsLCwsKSksLCwsLCwsKSwsLCwpLP/AABEIAMIBAwMBIgACEQEDEQH/xAAbAAACAwEBAQAAAAAAAAAAAAACAwABBAUGB//EADwQAAEDAQUFBQYFAwUBAQAAAAEAAhEDEiExQVEEE2FxgQWRobHwBhQiUsHRFTJC4fEHYoJykqKywiMk/8QAGgEAAwEBAQEAAAAAAAAAAAAAAAECAwQFBv/EACwRAAICAQMEAQEIAwAAAAAAAAABAhESAwQTITFBURRhMlJxgZGx0fAiI0L/2gAMAwEAAhEDEQA/AM9Nq0MYpTYtLGLVUgtsplNOZTRNYnMankKgG001rExrE1tNS5joW2mmCmmNYmNYpzChYYmCmmCmjaxGQ6FimjbTTWsTG00OQYiRTRBi0CmrFNTkPEz2Fe7Wjdq92jIeJm3am6WndqWEsh0Zd2hNNa92qNNGQUYjTQmmthYllieQqMhpoDTWw00LqaqyWYjTQOYthpoHU1SaJZjNNLNNbHMSnMVpohpmV1NJfSW0tSnMTyEc99FIdSXRcxJqMQmDOeWKlqLVSrImg6VNaWMQUlpprkyR0OLRGsTGMRtamNaplIaRTWprWq2tTGtUZGlFNYmtYrARtCWY6I1iY2mrajCT1B4kaxNa1C1MaFOY6IAiARAIwEswoXZV2EyyrhLIKFWVVlNIQFPMKFkISmFLcnmFAEICFbigtKsxUQtVFqMK0+QnEQWJbmLS4JTk8ycTO5qU5ie5yU5yORCwEualOYnOcgTWqJwM7mJL6a1uCW5q0WoQ4mEsUWgsUT5BYi6ac0rOx4TmleM9Znp8Y9rk5hWdpTmFJ7igekamJoWdjkYqK/lInhZoBRArMKiMVFHyUyuFmkFGHLy+19tvHaVDZ7ww0qlUkXW3WXNa06htl7o1LT+legbVV8ypP2LjNbXJrCsjKiexyOVE4DW7Q23YtC3ZD7M32C4tDo0tAjotAC8LXY53tBSLHyG7ITWb8gG8DAebqlN0cZXuWuTc6oFENXCjUSnkHiLISynJdRHIGIly837Y+0ztip06gpmo1z3NdBgA2ZYCcpMmYP5IzXo3LzH9RNnpu7OrGp+gB7CDH/1mzT5yXRHHgtIzTdCxPO+xHt3tG17U6lWawgsc8FjbO7sxdj8TTIF98kXr3kr4N2L29U2V7n0bAe4WbTmhxaJkhs3CYE3HBew9nts7T22nArCnStEHaC1ts6sZF5jW7H81wC1Y3pNKz6NX21lMTUexgF8vc1n/AGIXnKf9SdmdtDqTCXgCA8Aw92LoMXMaAb4JcT8IgS7N2f8A0z2VjrdUv2h+JNUw0nUtbef8iV6Edj7OCCKFJpaIaW02NIGgLQDHDAqM4ryRizoOqXTr08DgstSoqq1VnL1jLVLWmG96UXIXPSy9Z8ppxjC5E0LKat60Ncto6hnKBbksq3lLc5XymXGVCiAlRPlFxnPaVKu3hgvkpbSrcwEXriWN9T0nFvsOpdptOHitlDagVzaeytGS0sgYKdTD/kqMX5OiKyMVFgbURteuKUTZRNu8Q75ZTUQ7xRix4nO9rOzHVabatG7aaBD6Thi4CbVPiCCTGZuzW/2d9oG7VQbUFzvyvb8rxiOWBHAqxUXj9q2g7D2g6pfudolzwNZ+KB8wcZ5PjNdWinqLj8+P4MNRKH+T7eT6DV7Up043lRjLRhttzWzGMWiJT9r7VZSouquIsNaXzNxGQB4mAOJC+Je1naW+2uo61aaCGsgyLAAsxzmTxJTOy6tStTZsrCQH1Q4jKYAmMg0S5dUdrJxTv8Tn5I3R9M/p5sjyyptlYzV2t1rlTBNkDQEzdoGaL2jKi4exxTY1jLmsaGtGjWgAeAW+nXXnau5uTaOpaHQ6rHJgK59LaFpZWUrWbM5adGgpbgq3qE1E+VkKIDmrxH9WqsbA0fNXZ4MqH6L2j6q+e/1a2oGhQZmapcOTWEHxe1bbfWb1EjaGlbR8rX1n2P7RnYaIpMDIDmu0L2uIc6dXY9YyXyhwX1n2NpbvYaAzLS8/5uc4eBavQ3M8Yp/UuemjubM98ySeIP0Wq2se/VGvOC896zZnxGl5SXBL3pQmsjMOOgi1Swlb5C6sqTbHix8BQuWU1lRrLVWQ4DnuSy5JdXSzWVqRDgaLSpZt6oqyFxmIVEYqrAKyIVl1vbErXN4rIxXWAVUQqrN7Yta6N4rIt+sAqqb1Q9qWtwjoe8KjXWDeqb1S9qV8hG07Quf27sYr0S39Q+Jh/uGXUSOo0UdVQtrIjt5Raa7hLVjJNM+ev2cOvOK9V7B7KN85/wAjIHN5ie4O71wttp//AEfGFp3daK9B7Guje/4f+l6u4helKu9HlbWS5op9j3Tay009pXCG0JjdsXzGptJH1EJQZ6KntK1U668yztKFt2ftmCuaWlOPgctFS+yeia+UNVxTuxe1hVNm4ECcf2XO7V9obyG5GJme65c/+37vQ4IRnLUcMewuttC+af1Mrk1qIvgUyepeQbugXsq/bBK8d7dHeNpv+Uuaf8gCP+hXp7HTktVNo6dzp46T9niXOgr6X7O9pW9lpH5W2Dzp/D5AHqvn+29jVGUW1XWbLiIAmQHAkF10DLvXp/Zbap2VsZOeP+Vq/wD3L1txp5xVezy9u8J1L0ep95Rt2ohckVkQrLj+Mzv5YnX/ABAoPfiuZvFLapbT6Gb1onSO28PFCNp4LAHq7a0W1IevE3+8jRC7aRosW8QmorW1IeujYa40QGsFkNVCaytbYze4NfvPJWsG+Vq/jL0RzswCsNUQrjVc4BFZXrUjysmdEbQNUY2karmBqINUuKHkzpe8jVT3garm2VLKnFFZM6YrjVX7wNVy4UKMEGbOk7aBqk19sDWOd8rS7uBKwlY+2a9mi7+6G8pvnwUuKopSZ5x22P8AmPgu97G9oO35aTIcw46tIIPi7vXmyJN18CT9fNdX2Xb/APpHBjj4R5uS79GOPR2j6AdoGqr3garnuCGys3pxOha0kdH3kaqe9jVc6FdlZS0Is6IbqaOqztKM0L9unNcwNVFqyW007s6HvtSjedqGqz9oWalJ7ScWmOBF7T3wsxCqCt4aMUck9zOXc4PYdbe0toY8ktsNLQSTBAdZjTBvctvsrtA3Tv8AX/5b9lfZvZO5dUMyHkQNGibjxv8ABZuwqUMfGG8I6ACFrgjlzdHohtLdUY2luq5ZarsquOIuSR1Pem6qe9N1XLgq7CeESXOR0/em6qvem6rm7sqbtPGJLnI6J2puqE7UNVz7ClhVjEWbNx2kaoDtA1WKypZVVEnJmzfDVUsdlRPoFsgCuyrhWCpsCgEQB1UARJWBQapuyiARBqmykhdlSymBqpwCWQ6ElqR2jsu8pOa0/ERdpIIMT0WuQrDuClsqjzPZns/Us1S4WSWFrAYvcXNMnQQ2Oq1+zXZVSnVL6jS0BpaBcSSSONwuxzXoGvTBWGiVlUS2NCqtf2lMB4BEDwU2UkKt/wBqgq/2p0lWJUtlpCRUPyqW3fKnXqr9UWNija0CBwcn36oY4p2QzJWa6y6BfBjiYuC5Xs3sb6bHNeCPiBEiMoPkF3jTOSA0yrshoQWKrCaaaHcJ2KgA1HZVtoer1djigQICqyiNI6qGmUyQC1CiNMqt0VVksEhCj3ao0k7EBaVot2VSAKCuDojNRg/U0dQg9+pfMPH6KXNLyBcHRWGlQ9oUReXAdHfZLPbDMmuPQR4lQ9WK8jHwdUQpFZvxwZUz1IS39svyaBzMqHrwXkdm/cqwxcmp2tVOnd/KU7tOt8w7h9lHPEMkds0gi3K4n4lV+buA+yGrtjzcXEjSSpe4j6KyR320/VyaKYGN3OF5Td8Ai3ajn+g8z1BqsGLm/wC5Lft1JoveOhJ8AvNiiiGz8b+annHmd13bVEHEnkCfNV+PUv7uUBcUUQrNED1Ch6zDkZ2vx2no7u/dKd7R0xgHHuH1XJ3bcfoVe4vwQtZg9WR0x7Qt+Q+HmiPtCz5Hd4XK3XBTccIRzMnNnUd7Qt+R3eMUDu3mn9B6uA+i5e7AxnopZT5pCzZ0D25f+T/lPdcjd2204N8R9lyrOnkrYCePRHNIWbNz+1j8k9f2Q/i7/kHesrblZS5pk5GodsP+UeKMdsvGLQeqwbriVLGp6I5p+wtm49tu+Rv+79kP44R+gHk5YCBr0lQhPmn7FbN7+2jFzAP8p+iT+NP+QeN6x9VA3mjmn7C2a/xl3yDvUWUsURzz9isCwDgr3fBMbAz+sqfCMxqsrAGyVN2rFRs3HvJ+6p+1N0KKYFCmcPXq9EKBVDbNBdx4Iam0HS7H7J9QHWIxIA5o2sEYgrCHTeGyeOHJNaxxxEIcQNRZwVuqRlJ9YpIoOzHj9VBQIP7qKQwxX0Ajv5q95yPgoKY7uCZuoxR0QdRRaf5lE1l1/gjbZ+aeP8IiGxcApbAXZlE0RlfxKskD9grm/Lz5JNjAqNLsY6T5BBu4z75KNzv3Quqt0P8AKpWIsVTqT/KMO4lJFUZC9WXHDC9FDscSNSfFDaGhHgkl54dJOKM05GEjO+UqEQ7Td/KAVf7vBQUYwAHC4fVEWXYfXyVWkFlCscMR0+io1Roqj1CjaJOSfQVlk/ugcw6/e5G2kdZU3Zm8IsBO7PoKbpNsk6+CFtMjv5SqsCWFDAzCB/KYvF6p5PDCYRVgWawVoB6wUTpACdjOR8VfuQzJ70jeOukgZ/z6zVu2rQ3YcVVSBj6exNHoow0cD1CQytqYnC7jwRExieWfrJS0/Ih5gad6trwMx3rM2JwJ45SfXgiJGCWIGgvAGV/rHNXb4Z8FmaPQuUEergihmh1fyQu2oj1EJUgcsdT9kTXybuuCFH6AWdqPE8sVe84TnfkpT9EphpSNOGKLSCwBVuy8oUtzdj5d6hYAMzxA81bBOB8ML8UABvC39IGeN8qvfDwgaY3+irc4YTGU3HEXiFbX3a6SBdyHcnSH0JSrk/pPU+ScCflHn3lKdVGEnoP2RW8gfMHvwUtBY5pHn36c0II0+yQHtOfOEbg0jGeumgU0KxtsfSB+yHe9/H7qOIgACz1v9XFQP1GHl1zSoLI6vxCEVuPQ3FFcSfOPshNPG/kI/dCoLIXlLFSbrz4eKYWTj1u4Km0zN+HLXinaAB9UgXCRricFQ2gprhGl30xUIMcgnaADe+EoQ+fWPVXZOoGcAH0UoZZm+/DwzVIAyYH1+iovA4GFVu69wjTuz71UjnzMpoAgeHjCiogfNHC9RPoOzOSOcqNN+QAyKW1uOf2TG0piT3YxxK0YgnEYZ/XgiDrpJmDpfeqa2+ATzvMInMOFxOeI/lT0AFleTcLv2yVCZmI1gynsYBlhdy4lE6rl5E3pWvAhbWzGOOSuzBjEIy+MTjnf1uQ2+cXAyD38FNgCWwZJjTlyTHPzkx3KpETEXevPxQ1DZ09fVHcAyZPTBCKml+HDPFACMRibsTfykJpfkIvI8QUUBW8dEWRHP1eqDr4Bn1ohvJvgaZ8EFtounu4qqAfBN5i7PCEIbdeb9B8ROiUIBxMZzldx6KqlUNk6jDCBgOqKsA61UDGSch9OSjK88OEScMuippEXxw15QlVQSQTkMrr51VKKYDzVHFx4eCreibhGflrCW19xnpqNFVO/lwvn7IcQNIcARf61VNifzG71gkNdF5nLHLXorfUIIvdxAvu5qaA0CnoOOBHq5RzZw/5G79kgVDIM3DATeT/COk+TOGN2noSpaYD2yP1ATyVOdnM8D9Ep1QTBbyIuy0UscBBg8cIU4gMDxqRqOMaq2VsLySY7ilmkO71ml2YwnCBrliE0kxj3GSMbpww1wQ1aoH5ojz5rMWBv5nHUD+EVvIX4Y9VSiIZYmIIh17eXC9C5hwAwuJIyQi0MA0RNyhdz6HqmkMoesVFba12JVqgsW2+8AHRQVoOIEcFnFbW4cck81mnCecQMFVAE15uh59eKs2ryXCOGMISyZvuyUpsjOTndhf8AupdCD3eF5wnHFUDJz65ZxGqoGMTeDibtL1ci6SJysyQEgIXgTjOeBx0Q1KsHQazPgcf3R73EZ6nzCqo64BwF2BMlABOqXCJcT/jhkPPoiaZwkzfB5zKjXFwBBMYaDCLktxn8xzuyA0uSQxpqEHAj6fdLqsdifG6SNUWYFom/EXieYzQvoGYnHvgYp9n1EJewGMZuzgH9kzdEAm6ReQdMfNXvhOIA4CeclA1xLhBPrJV1AXSa6SdcAc5znpCFjTk0YxflfHVNqtImYgX3mOYVWCHXAz+k4xOHDNOwCLhZ18hxu5KmPF4x0GfMDJWxgAsxmeA1+3cpScGujGMLQiL4jx8ErAC2P1GL8r8cp0VmmNSet9yJ9MyZcLhEHEEGO64KfpgETmZ4696djLLMzdAz+5VEkYGTyAEeUQpYMzaETF5gHWNVVabhN+fQwAAkBLROmPhzTCALhffdlhySg0DO48NRfEYBW1xaPhHXwHiENego1Bpsi4TjGgSXVScbjHjKQNocCDJM488LloJxaReDdMYJVXcVDHPB1wvjJKftUfmgjCc+BHHPqm0wQRgBgTwSd2DyOF8kn7KUkVQdSppeMJz1mTjkhDReCDOGJz5JTqTsBgNbhf4oWOAgkkQbowPP1kqr0Ie4AT3ZEDEqCqDgLiLojx1SBM3n1x0RvfrJgACPqnQEA4qKi9RMYEXo24Hr9FSirwItl4vv536Jg/M7qrUWbGgXtEdfsoWCDcPQKiiaEyqzRawzHkEdQfk9ZuUUU+gGsPwt5fZYQ6SJvw81FEQ8iRuwpmLvzYcgsTXXn/HzVqIj5GwdjN/Vatoy5K1FcvtA+4zZ2jvbfxvSQPip83fRRRZx7v8AvsEI27GlxDp71067RGHq5Uopl2j+f7iZysTf6vKKpgeTf+pVqLZdwAB+FnP6Le1ok+tFFESDwR35up+iW4fGBlddlgVFFmuweRDjh/pH1RWvj6hUotRjKuA6qfqb18yooo8fqUuwwmT3+YSKo+D/AC+qiimIIJmXIf8AZZT+bqfNRRax7kA1nfEeaiiitdiT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36868" name="Picture 4" descr="https://encrypted-tbn0.google.com/images?q=tbn:ANd9GcRoMb-lkq3o7oQpMXesZOwQqnmJiBrqmWJOlDCZ-kQsYhQOBP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396716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565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72000" cy="6049962"/>
          </a:xfrm>
        </p:spPr>
        <p:txBody>
          <a:bodyPr/>
          <a:lstStyle/>
          <a:p>
            <a:r>
              <a:rPr lang="en-US" b="1" smtClean="0"/>
              <a:t>Some of Your Dreams Are Too</a:t>
            </a:r>
            <a:br>
              <a:rPr lang="en-US" b="1" smtClean="0"/>
            </a:br>
            <a:r>
              <a:rPr lang="en-US" b="1" smtClean="0"/>
              <a:t>Small—</a:t>
            </a:r>
            <a:br>
              <a:rPr lang="en-US" b="1" smtClean="0"/>
            </a:br>
            <a:r>
              <a:rPr lang="en-US" b="1" smtClean="0"/>
              <a:t>Enlarge Them!</a:t>
            </a:r>
            <a:br>
              <a:rPr lang="en-US" b="1" smtClean="0"/>
            </a:br>
            <a:r>
              <a:rPr lang="en-US" b="1" smtClean="0"/>
              <a:t/>
            </a:r>
            <a:br>
              <a:rPr lang="en-US" b="1" smtClean="0"/>
            </a:br>
            <a:r>
              <a:rPr lang="en-US" b="1" smtClean="0"/>
              <a:t>Or vice Versa!</a:t>
            </a:r>
            <a:endParaRPr lang="en-US" smtClean="0"/>
          </a:p>
        </p:txBody>
      </p:sp>
      <p:pic>
        <p:nvPicPr>
          <p:cNvPr id="100355" name="Picture 2" descr="https://encrypted-tbn3.google.com/images?q=tbn:ANd9GcT8JqgtFlMmUQ9cNExMy9JSYNe0w7F2_BLaFlvb1BiSfBXuojti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33400"/>
            <a:ext cx="366395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8705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1716</Words>
  <Application>Microsoft Office PowerPoint</Application>
  <PresentationFormat>On-screen Show (4:3)</PresentationFormat>
  <Paragraphs>515</Paragraphs>
  <Slides>68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68</vt:i4>
      </vt:variant>
    </vt:vector>
  </HeadingPairs>
  <TitlesOfParts>
    <vt:vector size="76" baseType="lpstr">
      <vt:lpstr>1_Office Theme</vt:lpstr>
      <vt:lpstr>Grid</vt:lpstr>
      <vt:lpstr>Adjacency</vt:lpstr>
      <vt:lpstr>1_Urban</vt:lpstr>
      <vt:lpstr>7_Office Theme</vt:lpstr>
      <vt:lpstr>Waveform</vt:lpstr>
      <vt:lpstr>2_Office Theme</vt:lpstr>
      <vt:lpstr>5_Office Theme</vt:lpstr>
      <vt:lpstr>PowerPoint Presentation</vt:lpstr>
      <vt:lpstr>ACTIVITY 1</vt:lpstr>
      <vt:lpstr>Living Examples of Dreamers</vt:lpstr>
      <vt:lpstr>Key Questions</vt:lpstr>
      <vt:lpstr>THE DREAMER GROWS UP…</vt:lpstr>
      <vt:lpstr>Let a Soul Dream be Born…</vt:lpstr>
      <vt:lpstr>Signs of Soul Dreams for Leadership</vt:lpstr>
      <vt:lpstr>Signs of Soul Dreams for Leadership</vt:lpstr>
      <vt:lpstr>Some of Your Dreams Are Too Small— Enlarge Them!  Or vice Versa!</vt:lpstr>
      <vt:lpstr>EXAMINE YOUR ROOTS</vt:lpstr>
      <vt:lpstr>PowerPoint Presentation</vt:lpstr>
      <vt:lpstr>PowerPoint Presentation</vt:lpstr>
      <vt:lpstr>LEADERSHIP CONCEPTS</vt:lpstr>
      <vt:lpstr>PowerPoint Presentation</vt:lpstr>
      <vt:lpstr>Who is more intelligent? Who makes more money?</vt:lpstr>
      <vt:lpstr>PowerPoint Presentation</vt:lpstr>
      <vt:lpstr>PowerPoint Presentation</vt:lpstr>
      <vt:lpstr>2.  EMOTIONAL QUOTIENT   </vt:lpstr>
      <vt:lpstr>EMOTIONAL QUOTIENT</vt:lpstr>
      <vt:lpstr>LEADERSHIP CONCEPTS</vt:lpstr>
      <vt:lpstr>LEADERSHIP CONCEPTS</vt:lpstr>
      <vt:lpstr>THINKING/ PLANNING</vt:lpstr>
      <vt:lpstr> Desired Goals of the Training</vt:lpstr>
      <vt:lpstr>PURPOSE</vt:lpstr>
      <vt:lpstr>LEADERSHIP ROLES</vt:lpstr>
      <vt:lpstr>PowerPoint Presentation</vt:lpstr>
      <vt:lpstr>DECISION MAKING </vt:lpstr>
      <vt:lpstr> COMMUNICATION</vt:lpstr>
      <vt:lpstr>A starry starry night!</vt:lpstr>
      <vt:lpstr>PowerPoint Presentation</vt:lpstr>
      <vt:lpstr>Starry Starry Night!</vt:lpstr>
      <vt:lpstr>COMMUNICATION</vt:lpstr>
      <vt:lpstr>COMMUNICATION</vt:lpstr>
      <vt:lpstr>PL3: Leadership by Example</vt:lpstr>
      <vt:lpstr>PowerPoint Presentation</vt:lpstr>
      <vt:lpstr>DECISION MAKING/ CONFLICT TRANSARFORMATION/  CONFLICT MANAGEMENT </vt:lpstr>
      <vt:lpstr>COOPERATION VS. COMPETITION</vt:lpstr>
      <vt:lpstr>9.   COLLABORATE</vt:lpstr>
      <vt:lpstr>TEAM FIGHTING SPIRIT</vt:lpstr>
      <vt:lpstr> Why Am I Called to Be a Leader? </vt:lpstr>
      <vt:lpstr>RABBIT AND THE TURTLE</vt:lpstr>
      <vt:lpstr>A Race is Planned…</vt:lpstr>
      <vt:lpstr>The rabbit ran as fast as he can…</vt:lpstr>
      <vt:lpstr>The rabbit was too arrogant…he slept and rest…</vt:lpstr>
      <vt:lpstr>And so, the Turtle won…</vt:lpstr>
      <vt:lpstr>Rabbit realized his mistake…</vt:lpstr>
      <vt:lpstr>Go Rabbit Go! </vt:lpstr>
      <vt:lpstr>He ran as fast as he can…rabbit won!</vt:lpstr>
      <vt:lpstr>Turtle made another plan…</vt:lpstr>
      <vt:lpstr>Both ran as fast as they can…</vt:lpstr>
      <vt:lpstr>With water course we must pursue…</vt:lpstr>
      <vt:lpstr>The turtle won again…</vt:lpstr>
      <vt:lpstr>They both realized a big lesson…</vt:lpstr>
      <vt:lpstr>Knowing Your Strengths and Weaknesses</vt:lpstr>
      <vt:lpstr>And both won the race and learned a big lesson about teamwork</vt:lpstr>
      <vt:lpstr>TEAMWORK WORKS…</vt:lpstr>
      <vt:lpstr>TEAM FIGHTING SPIRIT</vt:lpstr>
      <vt:lpstr>THANK YOU VERY MUCH</vt:lpstr>
      <vt:lpstr>TEAM WORK 1:  QUIZ BOWL</vt:lpstr>
      <vt:lpstr>TEAM WORK 2</vt:lpstr>
      <vt:lpstr>TEAM WORK 3</vt:lpstr>
      <vt:lpstr>TEAM WORK 4</vt:lpstr>
      <vt:lpstr>TEAM WORK 5</vt:lpstr>
      <vt:lpstr>TEAM WORK 6 BASIN</vt:lpstr>
      <vt:lpstr>TEAM WORK 7  THE WEB</vt:lpstr>
      <vt:lpstr>TEAM WORK 8 CATCH THE FLAG</vt:lpstr>
      <vt:lpstr>TEAM WORK 9</vt:lpstr>
      <vt:lpstr>Team Work 10 Animal Sound Off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ACTIVITY 1</dc:title>
  <dc:creator>User</dc:creator>
  <cp:lastModifiedBy>User</cp:lastModifiedBy>
  <cp:revision>5</cp:revision>
  <dcterms:created xsi:type="dcterms:W3CDTF">2017-08-26T00:22:38Z</dcterms:created>
  <dcterms:modified xsi:type="dcterms:W3CDTF">2017-09-01T01:09:01Z</dcterms:modified>
</cp:coreProperties>
</file>